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49" r:id="rId6"/>
    <p:sldMasterId id="2147484771" r:id="rId7"/>
  </p:sldMasterIdLst>
  <p:notesMasterIdLst>
    <p:notesMasterId r:id="rId51"/>
  </p:notesMasterIdLst>
  <p:handoutMasterIdLst>
    <p:handoutMasterId r:id="rId52"/>
  </p:handoutMasterIdLst>
  <p:sldIdLst>
    <p:sldId id="1861" r:id="rId8"/>
    <p:sldId id="266" r:id="rId9"/>
    <p:sldId id="2439" r:id="rId10"/>
    <p:sldId id="263" r:id="rId11"/>
    <p:sldId id="264" r:id="rId12"/>
    <p:sldId id="2418" r:id="rId13"/>
    <p:sldId id="1837" r:id="rId14"/>
    <p:sldId id="2293" r:id="rId15"/>
    <p:sldId id="2294" r:id="rId16"/>
    <p:sldId id="2429" r:id="rId17"/>
    <p:sldId id="2352" r:id="rId18"/>
    <p:sldId id="2353" r:id="rId19"/>
    <p:sldId id="2348" r:id="rId20"/>
    <p:sldId id="2441" r:id="rId21"/>
    <p:sldId id="2461" r:id="rId22"/>
    <p:sldId id="2471" r:id="rId23"/>
    <p:sldId id="2479" r:id="rId24"/>
    <p:sldId id="2387" r:id="rId25"/>
    <p:sldId id="2449" r:id="rId26"/>
    <p:sldId id="2450" r:id="rId27"/>
    <p:sldId id="2426" r:id="rId28"/>
    <p:sldId id="2446" r:id="rId29"/>
    <p:sldId id="2460" r:id="rId30"/>
    <p:sldId id="2326" r:id="rId31"/>
    <p:sldId id="2304" r:id="rId32"/>
    <p:sldId id="2327" r:id="rId33"/>
    <p:sldId id="1887" r:id="rId34"/>
    <p:sldId id="2472" r:id="rId35"/>
    <p:sldId id="2454" r:id="rId36"/>
    <p:sldId id="2470" r:id="rId37"/>
    <p:sldId id="364" r:id="rId38"/>
    <p:sldId id="2473" r:id="rId39"/>
    <p:sldId id="2396" r:id="rId40"/>
    <p:sldId id="2465" r:id="rId41"/>
    <p:sldId id="2423" r:id="rId42"/>
    <p:sldId id="2468" r:id="rId43"/>
    <p:sldId id="2383" r:id="rId44"/>
    <p:sldId id="2469" r:id="rId45"/>
    <p:sldId id="259" r:id="rId46"/>
    <p:sldId id="1843" r:id="rId47"/>
    <p:sldId id="292" r:id="rId48"/>
    <p:sldId id="2474" r:id="rId49"/>
    <p:sldId id="1840" r:id="rId5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/>
        </p14:section>
        <p14:section name="Default Section" id="{82985D4C-5FF0-4FD1-91DC-F9F0A11E896A}">
          <p14:sldIdLst>
            <p14:sldId id="1861"/>
            <p14:sldId id="266"/>
          </p14:sldIdLst>
        </p14:section>
        <p14:section name="What is machine learning?" id="{EDB0C244-00A2-488A-B4A0-464908FE6672}">
          <p14:sldIdLst>
            <p14:sldId id="2439"/>
            <p14:sldId id="263"/>
            <p14:sldId id="264"/>
            <p14:sldId id="2418"/>
            <p14:sldId id="1837"/>
            <p14:sldId id="2293"/>
            <p14:sldId id="2294"/>
            <p14:sldId id="2429"/>
            <p14:sldId id="2352"/>
            <p14:sldId id="2353"/>
            <p14:sldId id="2348"/>
            <p14:sldId id="2441"/>
            <p14:sldId id="2461"/>
            <p14:sldId id="2471"/>
            <p14:sldId id="2479"/>
            <p14:sldId id="2387"/>
            <p14:sldId id="2449"/>
            <p14:sldId id="2450"/>
            <p14:sldId id="2426"/>
            <p14:sldId id="2446"/>
            <p14:sldId id="2460"/>
            <p14:sldId id="2326"/>
            <p14:sldId id="2304"/>
            <p14:sldId id="2327"/>
            <p14:sldId id="1887"/>
            <p14:sldId id="2472"/>
            <p14:sldId id="2454"/>
            <p14:sldId id="2470"/>
            <p14:sldId id="364"/>
            <p14:sldId id="2473"/>
            <p14:sldId id="2396"/>
            <p14:sldId id="2465"/>
            <p14:sldId id="2423"/>
            <p14:sldId id="2468"/>
            <p14:sldId id="2383"/>
            <p14:sldId id="2469"/>
            <p14:sldId id="259"/>
            <p14:sldId id="1843"/>
            <p14:sldId id="292"/>
            <p14:sldId id="2474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00" autoAdjust="0"/>
  </p:normalViewPr>
  <p:slideViewPr>
    <p:cSldViewPr snapToGrid="0">
      <p:cViewPr varScale="1">
        <p:scale>
          <a:sx n="115" d="100"/>
          <a:sy n="115" d="100"/>
        </p:scale>
        <p:origin x="56" y="80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22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D6D1E61-534C-4BDB-B37A-A22CD783E86A}">
      <dgm:prSet phldrT="[Text]"/>
      <dgm:spPr/>
      <dgm:t>
        <a:bodyPr/>
        <a:lstStyle/>
        <a:p>
          <a:r>
            <a:rPr lang="en-US"/>
            <a:t>Load Data</a:t>
          </a:r>
        </a:p>
      </dgm:t>
    </dgm:pt>
    <dgm:pt modelId="{CF37578B-8A63-4F50-9A95-CCCDB25C2DB8}" type="parTrans" cxnId="{085E3713-E977-4A15-914D-FA30FA52DCDA}">
      <dgm:prSet/>
      <dgm:spPr/>
      <dgm:t>
        <a:bodyPr/>
        <a:lstStyle/>
        <a:p>
          <a:endParaRPr lang="en-US"/>
        </a:p>
      </dgm:t>
    </dgm:pt>
    <dgm:pt modelId="{3702F958-8CF0-43A3-9F08-A47842F6F979}" type="sibTrans" cxnId="{085E3713-E977-4A15-914D-FA30FA52DCDA}">
      <dgm:prSet/>
      <dgm:spPr/>
      <dgm:t>
        <a:bodyPr/>
        <a:lstStyle/>
        <a:p>
          <a:endParaRPr lang="en-US"/>
        </a:p>
      </dgm:t>
    </dgm:pt>
    <dgm:pt modelId="{0AAD163A-6A13-44FA-9EE4-BCFC8D0770B1}">
      <dgm:prSet phldrT="[Text]"/>
      <dgm:spPr/>
      <dgm:t>
        <a:bodyPr vert="horz"/>
        <a:lstStyle/>
        <a:p>
          <a:r>
            <a:rPr lang="en-US" dirty="0"/>
            <a:t>Extract Features </a:t>
          </a:r>
        </a:p>
      </dgm:t>
    </dgm:pt>
    <dgm:pt modelId="{9F1B34C6-C82D-488A-BEDF-95E7BE7275E6}" type="parTrans" cxnId="{58785F71-A03A-44AA-B2F6-553F467C9495}">
      <dgm:prSet/>
      <dgm:spPr/>
      <dgm:t>
        <a:bodyPr/>
        <a:lstStyle/>
        <a:p>
          <a:endParaRPr lang="en-US"/>
        </a:p>
      </dgm:t>
    </dgm:pt>
    <dgm:pt modelId="{14EC41B3-2281-47E4-9E4D-C10F173DC302}" type="sibTrans" cxnId="{58785F71-A03A-44AA-B2F6-553F467C9495}">
      <dgm:prSet/>
      <dgm:spPr/>
      <dgm:t>
        <a:bodyPr/>
        <a:lstStyle/>
        <a:p>
          <a:endParaRPr lang="en-US"/>
        </a:p>
      </dgm:t>
    </dgm:pt>
    <dgm:pt modelId="{B067680A-4B58-46B2-9619-5D166B7CE76F}" type="pres">
      <dgm:prSet presAssocID="{FAA0E633-DE53-464A-86EF-9D46CC3E2FF8}" presName="Name0" presStyleCnt="0">
        <dgm:presLayoutVars>
          <dgm:dir/>
          <dgm:resizeHandles val="exact"/>
        </dgm:presLayoutVars>
      </dgm:prSet>
      <dgm:spPr/>
    </dgm:pt>
    <dgm:pt modelId="{AE19F727-B4C8-40AE-A927-32B867C8043B}" type="pres">
      <dgm:prSet presAssocID="{CD6D1E61-534C-4BDB-B37A-A22CD783E86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576CC-0CE3-4075-BE5F-84F1EB8FB206}" type="pres">
      <dgm:prSet presAssocID="{3702F958-8CF0-43A3-9F08-A47842F6F979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F320F47-E3F7-4EF1-825A-E492B9259FE1}" type="pres">
      <dgm:prSet presAssocID="{3702F958-8CF0-43A3-9F08-A47842F6F979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8F33CAC6-4A67-4A0C-A26E-F9855DBE4113}" type="pres">
      <dgm:prSet presAssocID="{0AAD163A-6A13-44FA-9EE4-BCFC8D0770B1}" presName="node" presStyleLbl="node1" presStyleIdx="1" presStyleCnt="2">
        <dgm:presLayoutVars>
          <dgm:bulletEnabled val="1"/>
        </dgm:presLayoutVars>
      </dgm:prSet>
      <dgm:spPr>
        <a:xfrm>
          <a:off x="2152429" y="1937761"/>
          <a:ext cx="1491323" cy="1361110"/>
        </a:xfrm>
      </dgm:spPr>
      <dgm:t>
        <a:bodyPr/>
        <a:lstStyle/>
        <a:p>
          <a:endParaRPr lang="en-US"/>
        </a:p>
      </dgm:t>
    </dgm:pt>
  </dgm:ptLst>
  <dgm:cxnLst>
    <dgm:cxn modelId="{7A29E722-E4EA-463E-9320-75C3B3DC7836}" type="presOf" srcId="{0AAD163A-6A13-44FA-9EE4-BCFC8D0770B1}" destId="{8F33CAC6-4A67-4A0C-A26E-F9855DBE4113}" srcOrd="0" destOrd="0" presId="urn:microsoft.com/office/officeart/2005/8/layout/process1"/>
    <dgm:cxn modelId="{085E3713-E977-4A15-914D-FA30FA52DCDA}" srcId="{FAA0E633-DE53-464A-86EF-9D46CC3E2FF8}" destId="{CD6D1E61-534C-4BDB-B37A-A22CD783E86A}" srcOrd="0" destOrd="0" parTransId="{CF37578B-8A63-4F50-9A95-CCCDB25C2DB8}" sibTransId="{3702F958-8CF0-43A3-9F08-A47842F6F979}"/>
    <dgm:cxn modelId="{3EA614B9-8D63-457D-A89B-C9E7FD112E91}" type="presOf" srcId="{CD6D1E61-534C-4BDB-B37A-A22CD783E86A}" destId="{AE19F727-B4C8-40AE-A927-32B867C8043B}" srcOrd="0" destOrd="0" presId="urn:microsoft.com/office/officeart/2005/8/layout/process1"/>
    <dgm:cxn modelId="{58785F71-A03A-44AA-B2F6-553F467C9495}" srcId="{FAA0E633-DE53-464A-86EF-9D46CC3E2FF8}" destId="{0AAD163A-6A13-44FA-9EE4-BCFC8D0770B1}" srcOrd="1" destOrd="0" parTransId="{9F1B34C6-C82D-488A-BEDF-95E7BE7275E6}" sibTransId="{14EC41B3-2281-47E4-9E4D-C10F173DC302}"/>
    <dgm:cxn modelId="{E02AC60A-32B0-49AF-BF5C-B35291D908CE}" type="presOf" srcId="{FAA0E633-DE53-464A-86EF-9D46CC3E2FF8}" destId="{B067680A-4B58-46B2-9619-5D166B7CE76F}" srcOrd="0" destOrd="0" presId="urn:microsoft.com/office/officeart/2005/8/layout/process1"/>
    <dgm:cxn modelId="{65331BA3-B007-4766-8A28-B075E5BC4E02}" type="presOf" srcId="{3702F958-8CF0-43A3-9F08-A47842F6F979}" destId="{6F320F47-E3F7-4EF1-825A-E492B9259FE1}" srcOrd="1" destOrd="0" presId="urn:microsoft.com/office/officeart/2005/8/layout/process1"/>
    <dgm:cxn modelId="{9E001874-EFA4-4C08-B35C-01344AFFFBBA}" type="presOf" srcId="{3702F958-8CF0-43A3-9F08-A47842F6F979}" destId="{60F576CC-0CE3-4075-BE5F-84F1EB8FB206}" srcOrd="0" destOrd="0" presId="urn:microsoft.com/office/officeart/2005/8/layout/process1"/>
    <dgm:cxn modelId="{B5F87AA2-A647-4BDF-B33F-D4EA5575865C}" type="presParOf" srcId="{B067680A-4B58-46B2-9619-5D166B7CE76F}" destId="{AE19F727-B4C8-40AE-A927-32B867C8043B}" srcOrd="0" destOrd="0" presId="urn:microsoft.com/office/officeart/2005/8/layout/process1"/>
    <dgm:cxn modelId="{FA56DE50-3E92-438C-A5BE-B3CDEEC1D58E}" type="presParOf" srcId="{B067680A-4B58-46B2-9619-5D166B7CE76F}" destId="{60F576CC-0CE3-4075-BE5F-84F1EB8FB206}" srcOrd="1" destOrd="0" presId="urn:microsoft.com/office/officeart/2005/8/layout/process1"/>
    <dgm:cxn modelId="{0597A340-CFAA-4F5D-BA6B-27612BBA176D}" type="presParOf" srcId="{60F576CC-0CE3-4075-BE5F-84F1EB8FB206}" destId="{6F320F47-E3F7-4EF1-825A-E492B9259FE1}" srcOrd="0" destOrd="0" presId="urn:microsoft.com/office/officeart/2005/8/layout/process1"/>
    <dgm:cxn modelId="{19BAA422-C13D-49F8-9928-A89755AE1DE6}" type="presParOf" srcId="{B067680A-4B58-46B2-9619-5D166B7CE76F}" destId="{8F33CAC6-4A67-4A0C-A26E-F9855DBE411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14B51ED-634C-4AD1-B292-0C6B272A2EC9}">
      <dgm:prSet phldrT="[Text]"/>
      <dgm:spPr/>
      <dgm:t>
        <a:bodyPr vert="horz"/>
        <a:lstStyle/>
        <a:p>
          <a:r>
            <a:rPr lang="en-US" dirty="0"/>
            <a:t>Train Model </a:t>
          </a:r>
        </a:p>
      </dgm:t>
    </dgm:pt>
    <dgm:pt modelId="{85089105-4BB1-44B4-A1D7-8CB067F5B5BC}" type="parTrans" cxnId="{CB2752BD-2876-404C-B587-E1F118B77816}">
      <dgm:prSet/>
      <dgm:spPr/>
      <dgm:t>
        <a:bodyPr/>
        <a:lstStyle/>
        <a:p>
          <a:endParaRPr lang="en-US"/>
        </a:p>
      </dgm:t>
    </dgm:pt>
    <dgm:pt modelId="{70B53FA1-5562-4F69-8DDE-1C2AB458E00B}" type="sibTrans" cxnId="{CB2752BD-2876-404C-B587-E1F118B77816}">
      <dgm:prSet/>
      <dgm:spPr/>
      <dgm:t>
        <a:bodyPr/>
        <a:lstStyle/>
        <a:p>
          <a:endParaRPr lang="en-US"/>
        </a:p>
      </dgm:t>
    </dgm:pt>
    <dgm:pt modelId="{9C4EFFE0-5996-4348-A4B3-F21F856DF93E}">
      <dgm:prSet phldrT="[Text]"/>
      <dgm:spPr/>
      <dgm:t>
        <a:bodyPr vert="horz"/>
        <a:lstStyle/>
        <a:p>
          <a:r>
            <a:rPr lang="en-US" dirty="0"/>
            <a:t>Evaluate Model  </a:t>
          </a:r>
        </a:p>
      </dgm:t>
    </dgm:pt>
    <dgm:pt modelId="{EE8B7A4D-EB7C-4B84-BB5E-9D6B5E3714A3}" type="parTrans" cxnId="{506DF3D5-0DA5-4F11-B382-BB28D35DC3D7}">
      <dgm:prSet/>
      <dgm:spPr/>
      <dgm:t>
        <a:bodyPr/>
        <a:lstStyle/>
        <a:p>
          <a:endParaRPr lang="en-US"/>
        </a:p>
      </dgm:t>
    </dgm:pt>
    <dgm:pt modelId="{1802F4EE-8CC6-4FB1-BD83-9225B52FCCDD}" type="sibTrans" cxnId="{506DF3D5-0DA5-4F11-B382-BB28D35DC3D7}">
      <dgm:prSet/>
      <dgm:spPr/>
      <dgm:t>
        <a:bodyPr/>
        <a:lstStyle/>
        <a:p>
          <a:endParaRPr lang="en-US"/>
        </a:p>
      </dgm:t>
    </dgm:pt>
    <dgm:pt modelId="{B067680A-4B58-46B2-9619-5D166B7CE76F}" type="pres">
      <dgm:prSet presAssocID="{FAA0E633-DE53-464A-86EF-9D46CC3E2FF8}" presName="Name0" presStyleCnt="0">
        <dgm:presLayoutVars>
          <dgm:dir/>
          <dgm:resizeHandles val="exact"/>
        </dgm:presLayoutVars>
      </dgm:prSet>
      <dgm:spPr/>
    </dgm:pt>
    <dgm:pt modelId="{4D4DD813-2603-4ED3-BE87-F4B649C7AF9F}" type="pres">
      <dgm:prSet presAssocID="{B14B51ED-634C-4AD1-B292-0C6B272A2EC9}" presName="node" presStyleLbl="node1" presStyleIdx="0" presStyleCnt="2">
        <dgm:presLayoutVars>
          <dgm:bulletEnabled val="1"/>
        </dgm:presLayoutVars>
      </dgm:prSet>
      <dgm:spPr>
        <a:xfrm>
          <a:off x="4673188" y="1937761"/>
          <a:ext cx="1492503" cy="1361110"/>
        </a:xfrm>
      </dgm:spPr>
      <dgm:t>
        <a:bodyPr/>
        <a:lstStyle/>
        <a:p>
          <a:endParaRPr lang="en-US"/>
        </a:p>
      </dgm:t>
    </dgm:pt>
    <dgm:pt modelId="{611A43A3-2900-4EAE-8896-C6FC80A44456}" type="pres">
      <dgm:prSet presAssocID="{70B53FA1-5562-4F69-8DDE-1C2AB458E00B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80545E4-E735-45CC-A474-7C4C96DC6AE0}" type="pres">
      <dgm:prSet presAssocID="{70B53FA1-5562-4F69-8DDE-1C2AB458E00B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4AA6DD7-4412-46FA-86A1-E66843CD770F}" type="pres">
      <dgm:prSet presAssocID="{9C4EFFE0-5996-4348-A4B3-F21F856DF93E}" presName="node" presStyleLbl="node1" presStyleIdx="1" presStyleCnt="2">
        <dgm:presLayoutVars>
          <dgm:bulletEnabled val="1"/>
        </dgm:presLayoutVars>
      </dgm:prSet>
      <dgm:spPr>
        <a:xfrm>
          <a:off x="7073099" y="1937761"/>
          <a:ext cx="1487807" cy="1361110"/>
        </a:xfrm>
      </dgm:spPr>
      <dgm:t>
        <a:bodyPr/>
        <a:lstStyle/>
        <a:p>
          <a:endParaRPr lang="en-US"/>
        </a:p>
      </dgm:t>
    </dgm:pt>
  </dgm:ptLst>
  <dgm:cxnLst>
    <dgm:cxn modelId="{CB2752BD-2876-404C-B587-E1F118B77816}" srcId="{FAA0E633-DE53-464A-86EF-9D46CC3E2FF8}" destId="{B14B51ED-634C-4AD1-B292-0C6B272A2EC9}" srcOrd="0" destOrd="0" parTransId="{85089105-4BB1-44B4-A1D7-8CB067F5B5BC}" sibTransId="{70B53FA1-5562-4F69-8DDE-1C2AB458E00B}"/>
    <dgm:cxn modelId="{C6D95E32-FAD8-450B-9D47-B65ADC4C0D23}" type="presOf" srcId="{70B53FA1-5562-4F69-8DDE-1C2AB458E00B}" destId="{611A43A3-2900-4EAE-8896-C6FC80A44456}" srcOrd="0" destOrd="0" presId="urn:microsoft.com/office/officeart/2005/8/layout/process1"/>
    <dgm:cxn modelId="{576E0B4D-ADDB-404D-8354-58617A9A90EB}" type="presOf" srcId="{70B53FA1-5562-4F69-8DDE-1C2AB458E00B}" destId="{580545E4-E735-45CC-A474-7C4C96DC6AE0}" srcOrd="1" destOrd="0" presId="urn:microsoft.com/office/officeart/2005/8/layout/process1"/>
    <dgm:cxn modelId="{382A09B1-83D4-4A7D-9F87-C08B6692AB2F}" type="presOf" srcId="{9C4EFFE0-5996-4348-A4B3-F21F856DF93E}" destId="{44AA6DD7-4412-46FA-86A1-E66843CD770F}" srcOrd="0" destOrd="0" presId="urn:microsoft.com/office/officeart/2005/8/layout/process1"/>
    <dgm:cxn modelId="{E02AC60A-32B0-49AF-BF5C-B35291D908CE}" type="presOf" srcId="{FAA0E633-DE53-464A-86EF-9D46CC3E2FF8}" destId="{B067680A-4B58-46B2-9619-5D166B7CE76F}" srcOrd="0" destOrd="0" presId="urn:microsoft.com/office/officeart/2005/8/layout/process1"/>
    <dgm:cxn modelId="{B88CB355-FF69-45C9-9400-1221C1532189}" type="presOf" srcId="{B14B51ED-634C-4AD1-B292-0C6B272A2EC9}" destId="{4D4DD813-2603-4ED3-BE87-F4B649C7AF9F}" srcOrd="0" destOrd="0" presId="urn:microsoft.com/office/officeart/2005/8/layout/process1"/>
    <dgm:cxn modelId="{506DF3D5-0DA5-4F11-B382-BB28D35DC3D7}" srcId="{FAA0E633-DE53-464A-86EF-9D46CC3E2FF8}" destId="{9C4EFFE0-5996-4348-A4B3-F21F856DF93E}" srcOrd="1" destOrd="0" parTransId="{EE8B7A4D-EB7C-4B84-BB5E-9D6B5E3714A3}" sibTransId="{1802F4EE-8CC6-4FB1-BD83-9225B52FCCDD}"/>
    <dgm:cxn modelId="{5B8992A7-9846-434F-B271-AB93B1E49799}" type="presParOf" srcId="{B067680A-4B58-46B2-9619-5D166B7CE76F}" destId="{4D4DD813-2603-4ED3-BE87-F4B649C7AF9F}" srcOrd="0" destOrd="0" presId="urn:microsoft.com/office/officeart/2005/8/layout/process1"/>
    <dgm:cxn modelId="{98A34447-97F8-41A9-9012-6FF9776E2C4E}" type="presParOf" srcId="{B067680A-4B58-46B2-9619-5D166B7CE76F}" destId="{611A43A3-2900-4EAE-8896-C6FC80A44456}" srcOrd="1" destOrd="0" presId="urn:microsoft.com/office/officeart/2005/8/layout/process1"/>
    <dgm:cxn modelId="{B00E354B-D06F-4E65-A1D3-1785A6D5B79F}" type="presParOf" srcId="{611A43A3-2900-4EAE-8896-C6FC80A44456}" destId="{580545E4-E735-45CC-A474-7C4C96DC6AE0}" srcOrd="0" destOrd="0" presId="urn:microsoft.com/office/officeart/2005/8/layout/process1"/>
    <dgm:cxn modelId="{341BC04A-6024-4E39-A5C9-C77D6BCA0095}" type="presParOf" srcId="{B067680A-4B58-46B2-9619-5D166B7CE76F}" destId="{44AA6DD7-4412-46FA-86A1-E66843CD770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A0E633-DE53-464A-86EF-9D46CC3E2FF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DFFD794-36B8-45B7-B822-56ED98EAD99E}" type="pres">
      <dgm:prSet presAssocID="{FAA0E633-DE53-464A-86EF-9D46CC3E2FF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47FA937-278A-4FD9-9A40-4A6732CF7507}" type="presOf" srcId="{FAA0E633-DE53-464A-86EF-9D46CC3E2FF8}" destId="{BDFFD794-36B8-45B7-B822-56ED98EAD99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F2AF09-9C2E-4340-8FA5-2EE22B040A4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9D46D9-2ED1-4A4B-9F41-3DAF0C2EF29A}">
      <dgm:prSet phldrT="[Text]"/>
      <dgm:spPr/>
      <dgm:t>
        <a:bodyPr/>
        <a:lstStyle/>
        <a:p>
          <a:r>
            <a:rPr lang="en-US"/>
            <a:t>More/different data</a:t>
          </a:r>
        </a:p>
      </dgm:t>
    </dgm:pt>
    <dgm:pt modelId="{215572C0-F8DA-49B4-BE14-A26022BCDEEE}" type="parTrans" cxnId="{33FF77A9-8743-4985-842F-DE42E4E6C1A5}">
      <dgm:prSet/>
      <dgm:spPr/>
      <dgm:t>
        <a:bodyPr/>
        <a:lstStyle/>
        <a:p>
          <a:endParaRPr lang="en-US"/>
        </a:p>
      </dgm:t>
    </dgm:pt>
    <dgm:pt modelId="{DB8C40B4-327A-47B9-92A1-3650493AB77B}" type="sibTrans" cxnId="{33FF77A9-8743-4985-842F-DE42E4E6C1A5}">
      <dgm:prSet/>
      <dgm:spPr/>
      <dgm:t>
        <a:bodyPr/>
        <a:lstStyle/>
        <a:p>
          <a:endParaRPr lang="en-US"/>
        </a:p>
      </dgm:t>
    </dgm:pt>
    <dgm:pt modelId="{14AB2249-1354-4DC0-9344-2AA643FFDA12}">
      <dgm:prSet phldrT="[Text]"/>
      <dgm:spPr/>
      <dgm:t>
        <a:bodyPr/>
        <a:lstStyle/>
        <a:p>
          <a:r>
            <a:rPr lang="en-US"/>
            <a:t>Larger dataset</a:t>
          </a:r>
        </a:p>
      </dgm:t>
    </dgm:pt>
    <dgm:pt modelId="{EA9EBF4F-0AA9-41FE-A0DA-B06459B3272D}" type="parTrans" cxnId="{BC8B1BD3-81B4-426E-8853-803D07FBA204}">
      <dgm:prSet/>
      <dgm:spPr/>
      <dgm:t>
        <a:bodyPr/>
        <a:lstStyle/>
        <a:p>
          <a:endParaRPr lang="en-US"/>
        </a:p>
      </dgm:t>
    </dgm:pt>
    <dgm:pt modelId="{32A303C8-3BDA-4C23-A077-42A8395B5DC0}" type="sibTrans" cxnId="{BC8B1BD3-81B4-426E-8853-803D07FBA204}">
      <dgm:prSet/>
      <dgm:spPr/>
      <dgm:t>
        <a:bodyPr/>
        <a:lstStyle/>
        <a:p>
          <a:endParaRPr lang="en-US"/>
        </a:p>
      </dgm:t>
    </dgm:pt>
    <dgm:pt modelId="{15239F0A-9936-4F94-8728-101D04CD758A}">
      <dgm:prSet phldrT="[Text]"/>
      <dgm:spPr/>
      <dgm:t>
        <a:bodyPr/>
        <a:lstStyle/>
        <a:p>
          <a:r>
            <a:rPr lang="en-US"/>
            <a:t>User profiles</a:t>
          </a:r>
        </a:p>
      </dgm:t>
    </dgm:pt>
    <dgm:pt modelId="{0C3AA008-7908-43B3-8C58-F5A9BD32980A}" type="parTrans" cxnId="{098A87DA-755C-4D00-A7E5-9D5B8072FA7C}">
      <dgm:prSet/>
      <dgm:spPr/>
      <dgm:t>
        <a:bodyPr/>
        <a:lstStyle/>
        <a:p>
          <a:endParaRPr lang="en-US"/>
        </a:p>
      </dgm:t>
    </dgm:pt>
    <dgm:pt modelId="{ACF2E18D-E980-48B3-B2E1-FD9B4217B210}" type="sibTrans" cxnId="{098A87DA-755C-4D00-A7E5-9D5B8072FA7C}">
      <dgm:prSet/>
      <dgm:spPr/>
      <dgm:t>
        <a:bodyPr/>
        <a:lstStyle/>
        <a:p>
          <a:endParaRPr lang="en-US"/>
        </a:p>
      </dgm:t>
    </dgm:pt>
    <dgm:pt modelId="{56EADA53-6D8C-4732-B52D-614DD2A10822}">
      <dgm:prSet phldrT="[Text]"/>
      <dgm:spPr/>
      <dgm:t>
        <a:bodyPr/>
        <a:lstStyle/>
        <a:p>
          <a:r>
            <a:rPr lang="en-US"/>
            <a:t>Different pipeline</a:t>
          </a:r>
        </a:p>
      </dgm:t>
    </dgm:pt>
    <dgm:pt modelId="{1A63AD4E-F5F3-4F2E-9DCD-815DC513E2EE}" type="parTrans" cxnId="{EE9144D6-F76D-472E-B314-21E17E30234F}">
      <dgm:prSet/>
      <dgm:spPr/>
      <dgm:t>
        <a:bodyPr/>
        <a:lstStyle/>
        <a:p>
          <a:endParaRPr lang="en-US"/>
        </a:p>
      </dgm:t>
    </dgm:pt>
    <dgm:pt modelId="{4EB0A4DB-284C-41A9-A059-CBA3DF8CA6CF}" type="sibTrans" cxnId="{EE9144D6-F76D-472E-B314-21E17E30234F}">
      <dgm:prSet/>
      <dgm:spPr/>
      <dgm:t>
        <a:bodyPr/>
        <a:lstStyle/>
        <a:p>
          <a:endParaRPr lang="en-US"/>
        </a:p>
      </dgm:t>
    </dgm:pt>
    <dgm:pt modelId="{6FED4310-B1F5-4D2F-A0B6-205322086EDB}">
      <dgm:prSet phldrT="[Text]"/>
      <dgm:spPr/>
      <dgm:t>
        <a:bodyPr/>
        <a:lstStyle/>
        <a:p>
          <a:r>
            <a:rPr lang="en-US"/>
            <a:t>Different learner</a:t>
          </a:r>
        </a:p>
      </dgm:t>
    </dgm:pt>
    <dgm:pt modelId="{89AB071A-A95C-4E51-B7CA-1A0218EF1510}" type="parTrans" cxnId="{535F6FE2-1C6C-48D8-B436-02F7A02A627A}">
      <dgm:prSet/>
      <dgm:spPr/>
      <dgm:t>
        <a:bodyPr/>
        <a:lstStyle/>
        <a:p>
          <a:endParaRPr lang="en-US"/>
        </a:p>
      </dgm:t>
    </dgm:pt>
    <dgm:pt modelId="{6FB715C4-5A48-4DBE-ABD3-2E8EFC968A8A}" type="sibTrans" cxnId="{535F6FE2-1C6C-48D8-B436-02F7A02A627A}">
      <dgm:prSet/>
      <dgm:spPr/>
      <dgm:t>
        <a:bodyPr/>
        <a:lstStyle/>
        <a:p>
          <a:endParaRPr lang="en-US"/>
        </a:p>
      </dgm:t>
    </dgm:pt>
    <dgm:pt modelId="{F0C59B75-EE0E-467D-B482-8B28C2A2C914}">
      <dgm:prSet phldrT="[Text]"/>
      <dgm:spPr/>
      <dgm:t>
        <a:bodyPr/>
        <a:lstStyle/>
        <a:p>
          <a:r>
            <a:rPr lang="en-US"/>
            <a:t>Different transforms</a:t>
          </a:r>
        </a:p>
      </dgm:t>
    </dgm:pt>
    <dgm:pt modelId="{3C301307-3B44-4038-8FDE-A1A714648AD7}" type="parTrans" cxnId="{2E412C66-A669-4A39-ABDE-20B6854D5DE3}">
      <dgm:prSet/>
      <dgm:spPr/>
      <dgm:t>
        <a:bodyPr/>
        <a:lstStyle/>
        <a:p>
          <a:endParaRPr lang="en-US"/>
        </a:p>
      </dgm:t>
    </dgm:pt>
    <dgm:pt modelId="{0CF63855-1730-4992-B5AC-D536B6901445}" type="sibTrans" cxnId="{2E412C66-A669-4A39-ABDE-20B6854D5DE3}">
      <dgm:prSet/>
      <dgm:spPr/>
      <dgm:t>
        <a:bodyPr/>
        <a:lstStyle/>
        <a:p>
          <a:endParaRPr lang="en-US"/>
        </a:p>
      </dgm:t>
    </dgm:pt>
    <dgm:pt modelId="{730EDF0E-468A-4FD9-BA5B-74AFD941A96F}">
      <dgm:prSet phldrT="[Text]"/>
      <dgm:spPr/>
      <dgm:t>
        <a:bodyPr/>
        <a:lstStyle/>
        <a:p>
          <a:r>
            <a:rPr lang="en-US"/>
            <a:t>Different repositories</a:t>
          </a:r>
        </a:p>
      </dgm:t>
    </dgm:pt>
    <dgm:pt modelId="{9C2B4B45-3A8A-4146-A55C-B08C68FC78D9}" type="parTrans" cxnId="{94F2CB28-A7C2-4E44-837F-6F5E83E5DFE4}">
      <dgm:prSet/>
      <dgm:spPr/>
      <dgm:t>
        <a:bodyPr/>
        <a:lstStyle/>
        <a:p>
          <a:endParaRPr lang="en-US"/>
        </a:p>
      </dgm:t>
    </dgm:pt>
    <dgm:pt modelId="{0A34DF56-A06F-4AC6-89D5-32C1F3819453}" type="sibTrans" cxnId="{94F2CB28-A7C2-4E44-837F-6F5E83E5DFE4}">
      <dgm:prSet/>
      <dgm:spPr/>
      <dgm:t>
        <a:bodyPr/>
        <a:lstStyle/>
        <a:p>
          <a:endParaRPr lang="en-US"/>
        </a:p>
      </dgm:t>
    </dgm:pt>
    <dgm:pt modelId="{A18FCEDA-0BFC-4513-950D-3988FB788B1A}">
      <dgm:prSet phldrT="[Text]"/>
      <dgm:spPr/>
      <dgm:t>
        <a:bodyPr/>
        <a:lstStyle/>
        <a:p>
          <a:r>
            <a:rPr lang="en-US"/>
            <a:t>Different hyperparameters</a:t>
          </a:r>
        </a:p>
      </dgm:t>
    </dgm:pt>
    <dgm:pt modelId="{C3324ECE-8DBA-4027-B8A2-ADDC8216D412}" type="parTrans" cxnId="{8BE4760E-94E1-4BA0-8A1C-D6F33D56E42D}">
      <dgm:prSet/>
      <dgm:spPr/>
      <dgm:t>
        <a:bodyPr/>
        <a:lstStyle/>
        <a:p>
          <a:endParaRPr lang="en-US"/>
        </a:p>
      </dgm:t>
    </dgm:pt>
    <dgm:pt modelId="{B9FD1011-8173-4AB5-A588-33CE48207FF0}" type="sibTrans" cxnId="{8BE4760E-94E1-4BA0-8A1C-D6F33D56E42D}">
      <dgm:prSet/>
      <dgm:spPr/>
      <dgm:t>
        <a:bodyPr/>
        <a:lstStyle/>
        <a:p>
          <a:endParaRPr lang="en-US"/>
        </a:p>
      </dgm:t>
    </dgm:pt>
    <dgm:pt modelId="{428DA2C9-A889-4680-A113-0B1259BEDE60}" type="pres">
      <dgm:prSet presAssocID="{75F2AF09-9C2E-4340-8FA5-2EE22B040A4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AAB404-DE91-4FAE-9E61-A6F05E8959E7}" type="pres">
      <dgm:prSet presAssocID="{7D9D46D9-2ED1-4A4B-9F41-3DAF0C2EF29A}" presName="linNode" presStyleCnt="0"/>
      <dgm:spPr/>
    </dgm:pt>
    <dgm:pt modelId="{654139DB-05B2-47A5-9382-F9C6339A90B6}" type="pres">
      <dgm:prSet presAssocID="{7D9D46D9-2ED1-4A4B-9F41-3DAF0C2EF29A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5458C-0668-436B-9236-2F73E92BE8BA}" type="pres">
      <dgm:prSet presAssocID="{7D9D46D9-2ED1-4A4B-9F41-3DAF0C2EF29A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21C49-208C-4189-8A25-E74D0CA7B1BA}" type="pres">
      <dgm:prSet presAssocID="{DB8C40B4-327A-47B9-92A1-3650493AB77B}" presName="sp" presStyleCnt="0"/>
      <dgm:spPr/>
    </dgm:pt>
    <dgm:pt modelId="{64D94832-0C5A-4C59-9730-EFA3E484414A}" type="pres">
      <dgm:prSet presAssocID="{56EADA53-6D8C-4732-B52D-614DD2A10822}" presName="linNode" presStyleCnt="0"/>
      <dgm:spPr/>
    </dgm:pt>
    <dgm:pt modelId="{13D1DB92-3246-4116-8147-5FA90BA3575A}" type="pres">
      <dgm:prSet presAssocID="{56EADA53-6D8C-4732-B52D-614DD2A10822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DCA04C-7F0F-428C-A120-89BD61483323}" type="pres">
      <dgm:prSet presAssocID="{56EADA53-6D8C-4732-B52D-614DD2A10822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B08821-2CA7-4D5A-875C-6AB5574CA173}" type="presOf" srcId="{6FED4310-B1F5-4D2F-A0B6-205322086EDB}" destId="{6BDCA04C-7F0F-428C-A120-89BD61483323}" srcOrd="0" destOrd="0" presId="urn:microsoft.com/office/officeart/2005/8/layout/vList5"/>
    <dgm:cxn modelId="{90E6D539-3C37-4800-9C41-CFE506E16ED4}" type="presOf" srcId="{F0C59B75-EE0E-467D-B482-8B28C2A2C914}" destId="{6BDCA04C-7F0F-428C-A120-89BD61483323}" srcOrd="0" destOrd="1" presId="urn:microsoft.com/office/officeart/2005/8/layout/vList5"/>
    <dgm:cxn modelId="{EE9144D6-F76D-472E-B314-21E17E30234F}" srcId="{75F2AF09-9C2E-4340-8FA5-2EE22B040A44}" destId="{56EADA53-6D8C-4732-B52D-614DD2A10822}" srcOrd="1" destOrd="0" parTransId="{1A63AD4E-F5F3-4F2E-9DCD-815DC513E2EE}" sibTransId="{4EB0A4DB-284C-41A9-A059-CBA3DF8CA6CF}"/>
    <dgm:cxn modelId="{5CBEB758-E214-41BF-9417-F43A67D7DCC1}" type="presOf" srcId="{7D9D46D9-2ED1-4A4B-9F41-3DAF0C2EF29A}" destId="{654139DB-05B2-47A5-9382-F9C6339A90B6}" srcOrd="0" destOrd="0" presId="urn:microsoft.com/office/officeart/2005/8/layout/vList5"/>
    <dgm:cxn modelId="{8BE4760E-94E1-4BA0-8A1C-D6F33D56E42D}" srcId="{56EADA53-6D8C-4732-B52D-614DD2A10822}" destId="{A18FCEDA-0BFC-4513-950D-3988FB788B1A}" srcOrd="2" destOrd="0" parTransId="{C3324ECE-8DBA-4027-B8A2-ADDC8216D412}" sibTransId="{B9FD1011-8173-4AB5-A588-33CE48207FF0}"/>
    <dgm:cxn modelId="{46CB173E-497C-43EE-8568-2571F0FD8B22}" type="presOf" srcId="{A18FCEDA-0BFC-4513-950D-3988FB788B1A}" destId="{6BDCA04C-7F0F-428C-A120-89BD61483323}" srcOrd="0" destOrd="2" presId="urn:microsoft.com/office/officeart/2005/8/layout/vList5"/>
    <dgm:cxn modelId="{FD74E73B-20B7-4119-8230-F06994DEBEBB}" type="presOf" srcId="{15239F0A-9936-4F94-8728-101D04CD758A}" destId="{4F65458C-0668-436B-9236-2F73E92BE8BA}" srcOrd="0" destOrd="1" presId="urn:microsoft.com/office/officeart/2005/8/layout/vList5"/>
    <dgm:cxn modelId="{5C9ECBE1-8D1D-4E77-ADA6-C4917A32293F}" type="presOf" srcId="{730EDF0E-468A-4FD9-BA5B-74AFD941A96F}" destId="{4F65458C-0668-436B-9236-2F73E92BE8BA}" srcOrd="0" destOrd="2" presId="urn:microsoft.com/office/officeart/2005/8/layout/vList5"/>
    <dgm:cxn modelId="{94F2CB28-A7C2-4E44-837F-6F5E83E5DFE4}" srcId="{7D9D46D9-2ED1-4A4B-9F41-3DAF0C2EF29A}" destId="{730EDF0E-468A-4FD9-BA5B-74AFD941A96F}" srcOrd="2" destOrd="0" parTransId="{9C2B4B45-3A8A-4146-A55C-B08C68FC78D9}" sibTransId="{0A34DF56-A06F-4AC6-89D5-32C1F3819453}"/>
    <dgm:cxn modelId="{535F6FE2-1C6C-48D8-B436-02F7A02A627A}" srcId="{56EADA53-6D8C-4732-B52D-614DD2A10822}" destId="{6FED4310-B1F5-4D2F-A0B6-205322086EDB}" srcOrd="0" destOrd="0" parTransId="{89AB071A-A95C-4E51-B7CA-1A0218EF1510}" sibTransId="{6FB715C4-5A48-4DBE-ABD3-2E8EFC968A8A}"/>
    <dgm:cxn modelId="{BC8B1BD3-81B4-426E-8853-803D07FBA204}" srcId="{7D9D46D9-2ED1-4A4B-9F41-3DAF0C2EF29A}" destId="{14AB2249-1354-4DC0-9344-2AA643FFDA12}" srcOrd="0" destOrd="0" parTransId="{EA9EBF4F-0AA9-41FE-A0DA-B06459B3272D}" sibTransId="{32A303C8-3BDA-4C23-A077-42A8395B5DC0}"/>
    <dgm:cxn modelId="{33FF77A9-8743-4985-842F-DE42E4E6C1A5}" srcId="{75F2AF09-9C2E-4340-8FA5-2EE22B040A44}" destId="{7D9D46D9-2ED1-4A4B-9F41-3DAF0C2EF29A}" srcOrd="0" destOrd="0" parTransId="{215572C0-F8DA-49B4-BE14-A26022BCDEEE}" sibTransId="{DB8C40B4-327A-47B9-92A1-3650493AB77B}"/>
    <dgm:cxn modelId="{D70291E1-79CB-45BF-8E5C-3BE008A9A08C}" type="presOf" srcId="{14AB2249-1354-4DC0-9344-2AA643FFDA12}" destId="{4F65458C-0668-436B-9236-2F73E92BE8BA}" srcOrd="0" destOrd="0" presId="urn:microsoft.com/office/officeart/2005/8/layout/vList5"/>
    <dgm:cxn modelId="{4EF82F8F-9F25-4515-BC5D-4B0111A446EF}" type="presOf" srcId="{56EADA53-6D8C-4732-B52D-614DD2A10822}" destId="{13D1DB92-3246-4116-8147-5FA90BA3575A}" srcOrd="0" destOrd="0" presId="urn:microsoft.com/office/officeart/2005/8/layout/vList5"/>
    <dgm:cxn modelId="{2E412C66-A669-4A39-ABDE-20B6854D5DE3}" srcId="{56EADA53-6D8C-4732-B52D-614DD2A10822}" destId="{F0C59B75-EE0E-467D-B482-8B28C2A2C914}" srcOrd="1" destOrd="0" parTransId="{3C301307-3B44-4038-8FDE-A1A714648AD7}" sibTransId="{0CF63855-1730-4992-B5AC-D536B6901445}"/>
    <dgm:cxn modelId="{5AF6CDE5-8BCA-4786-942D-CA9E36325A84}" type="presOf" srcId="{75F2AF09-9C2E-4340-8FA5-2EE22B040A44}" destId="{428DA2C9-A889-4680-A113-0B1259BEDE60}" srcOrd="0" destOrd="0" presId="urn:microsoft.com/office/officeart/2005/8/layout/vList5"/>
    <dgm:cxn modelId="{098A87DA-755C-4D00-A7E5-9D5B8072FA7C}" srcId="{7D9D46D9-2ED1-4A4B-9F41-3DAF0C2EF29A}" destId="{15239F0A-9936-4F94-8728-101D04CD758A}" srcOrd="1" destOrd="0" parTransId="{0C3AA008-7908-43B3-8C58-F5A9BD32980A}" sibTransId="{ACF2E18D-E980-48B3-B2E1-FD9B4217B210}"/>
    <dgm:cxn modelId="{9E162C8A-2BC7-456C-9F84-605F952E5BCE}" type="presParOf" srcId="{428DA2C9-A889-4680-A113-0B1259BEDE60}" destId="{A9AAB404-DE91-4FAE-9E61-A6F05E8959E7}" srcOrd="0" destOrd="0" presId="urn:microsoft.com/office/officeart/2005/8/layout/vList5"/>
    <dgm:cxn modelId="{2705EA77-430F-4338-BE89-4F3412E89347}" type="presParOf" srcId="{A9AAB404-DE91-4FAE-9E61-A6F05E8959E7}" destId="{654139DB-05B2-47A5-9382-F9C6339A90B6}" srcOrd="0" destOrd="0" presId="urn:microsoft.com/office/officeart/2005/8/layout/vList5"/>
    <dgm:cxn modelId="{BF4FAA1F-8504-4389-B7D5-B8A6B39052BF}" type="presParOf" srcId="{A9AAB404-DE91-4FAE-9E61-A6F05E8959E7}" destId="{4F65458C-0668-436B-9236-2F73E92BE8BA}" srcOrd="1" destOrd="0" presId="urn:microsoft.com/office/officeart/2005/8/layout/vList5"/>
    <dgm:cxn modelId="{F9B2D0F7-D967-4C65-9AC4-C2FFAB3C33E3}" type="presParOf" srcId="{428DA2C9-A889-4680-A113-0B1259BEDE60}" destId="{85721C49-208C-4189-8A25-E74D0CA7B1BA}" srcOrd="1" destOrd="0" presId="urn:microsoft.com/office/officeart/2005/8/layout/vList5"/>
    <dgm:cxn modelId="{F6DD4DD6-188B-4CE2-8E20-D209FF9FC695}" type="presParOf" srcId="{428DA2C9-A889-4680-A113-0B1259BEDE60}" destId="{64D94832-0C5A-4C59-9730-EFA3E484414A}" srcOrd="2" destOrd="0" presId="urn:microsoft.com/office/officeart/2005/8/layout/vList5"/>
    <dgm:cxn modelId="{53E6CD48-66FB-4FAD-98A4-8AB5427E260E}" type="presParOf" srcId="{64D94832-0C5A-4C59-9730-EFA3E484414A}" destId="{13D1DB92-3246-4116-8147-5FA90BA3575A}" srcOrd="0" destOrd="0" presId="urn:microsoft.com/office/officeart/2005/8/layout/vList5"/>
    <dgm:cxn modelId="{2852CDCC-CD59-4857-94E9-08F45EC0FE4D}" type="presParOf" srcId="{64D94832-0C5A-4C59-9730-EFA3E484414A}" destId="{6BDCA04C-7F0F-428C-A120-89BD614833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9F727-B4C8-40AE-A927-32B867C8043B}">
      <dsp:nvSpPr>
        <dsp:cNvPr id="0" name=""/>
        <dsp:cNvSpPr/>
      </dsp:nvSpPr>
      <dsp:spPr>
        <a:xfrm>
          <a:off x="666" y="254537"/>
          <a:ext cx="1421531" cy="85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/>
            <a:t>Load Data</a:t>
          </a:r>
        </a:p>
      </dsp:txBody>
      <dsp:txXfrm>
        <a:off x="25647" y="279518"/>
        <a:ext cx="1371569" cy="802956"/>
      </dsp:txXfrm>
    </dsp:sp>
    <dsp:sp modelId="{60F576CC-0CE3-4075-BE5F-84F1EB8FB206}">
      <dsp:nvSpPr>
        <dsp:cNvPr id="0" name=""/>
        <dsp:cNvSpPr/>
      </dsp:nvSpPr>
      <dsp:spPr>
        <a:xfrm>
          <a:off x="1564350" y="504727"/>
          <a:ext cx="301364" cy="352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564350" y="575235"/>
        <a:ext cx="210955" cy="211523"/>
      </dsp:txXfrm>
    </dsp:sp>
    <dsp:sp modelId="{8F33CAC6-4A67-4A0C-A26E-F9855DBE4113}">
      <dsp:nvSpPr>
        <dsp:cNvPr id="0" name=""/>
        <dsp:cNvSpPr/>
      </dsp:nvSpPr>
      <dsp:spPr>
        <a:xfrm>
          <a:off x="1990810" y="254537"/>
          <a:ext cx="1421531" cy="85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Extract Features </a:t>
          </a:r>
        </a:p>
      </dsp:txBody>
      <dsp:txXfrm>
        <a:off x="2015791" y="279518"/>
        <a:ext cx="1371569" cy="8029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DD813-2603-4ED3-BE87-F4B649C7AF9F}">
      <dsp:nvSpPr>
        <dsp:cNvPr id="0" name=""/>
        <dsp:cNvSpPr/>
      </dsp:nvSpPr>
      <dsp:spPr>
        <a:xfrm>
          <a:off x="666" y="302135"/>
          <a:ext cx="1420574" cy="852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Train Model </a:t>
          </a:r>
        </a:p>
      </dsp:txBody>
      <dsp:txXfrm>
        <a:off x="25630" y="327099"/>
        <a:ext cx="1370646" cy="802416"/>
      </dsp:txXfrm>
    </dsp:sp>
    <dsp:sp modelId="{611A43A3-2900-4EAE-8896-C6FC80A44456}">
      <dsp:nvSpPr>
        <dsp:cNvPr id="0" name=""/>
        <dsp:cNvSpPr/>
      </dsp:nvSpPr>
      <dsp:spPr>
        <a:xfrm>
          <a:off x="1563298" y="552156"/>
          <a:ext cx="301161" cy="352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563298" y="622616"/>
        <a:ext cx="210813" cy="211382"/>
      </dsp:txXfrm>
    </dsp:sp>
    <dsp:sp modelId="{44AA6DD7-4412-46FA-86A1-E66843CD770F}">
      <dsp:nvSpPr>
        <dsp:cNvPr id="0" name=""/>
        <dsp:cNvSpPr/>
      </dsp:nvSpPr>
      <dsp:spPr>
        <a:xfrm>
          <a:off x="1989470" y="302135"/>
          <a:ext cx="1420574" cy="852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Evaluate Model  </a:t>
          </a:r>
        </a:p>
      </dsp:txBody>
      <dsp:txXfrm>
        <a:off x="2014434" y="327099"/>
        <a:ext cx="1370646" cy="802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5458C-0668-436B-9236-2F73E92BE8BA}">
      <dsp:nvSpPr>
        <dsp:cNvPr id="0" name=""/>
        <dsp:cNvSpPr/>
      </dsp:nvSpPr>
      <dsp:spPr>
        <a:xfrm rot="5400000">
          <a:off x="3970790" y="-1493429"/>
          <a:ext cx="962642" cy="41902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Larger dataset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User profiles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Different repositories</a:t>
          </a:r>
        </a:p>
      </dsp:txBody>
      <dsp:txXfrm rot="-5400000">
        <a:off x="2357000" y="167353"/>
        <a:ext cx="4143230" cy="868658"/>
      </dsp:txXfrm>
    </dsp:sp>
    <dsp:sp modelId="{654139DB-05B2-47A5-9382-F9C6339A90B6}">
      <dsp:nvSpPr>
        <dsp:cNvPr id="0" name=""/>
        <dsp:cNvSpPr/>
      </dsp:nvSpPr>
      <dsp:spPr>
        <a:xfrm>
          <a:off x="0" y="30"/>
          <a:ext cx="2357000" cy="1203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More/different data</a:t>
          </a:r>
        </a:p>
      </dsp:txBody>
      <dsp:txXfrm>
        <a:off x="58740" y="58770"/>
        <a:ext cx="2239520" cy="1085823"/>
      </dsp:txXfrm>
    </dsp:sp>
    <dsp:sp modelId="{6BDCA04C-7F0F-428C-A120-89BD61483323}">
      <dsp:nvSpPr>
        <dsp:cNvPr id="0" name=""/>
        <dsp:cNvSpPr/>
      </dsp:nvSpPr>
      <dsp:spPr>
        <a:xfrm rot="5400000">
          <a:off x="3970790" y="-229961"/>
          <a:ext cx="962642" cy="419022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Different learner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Different transforms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/>
            <a:t>Different hyperparameters</a:t>
          </a:r>
        </a:p>
      </dsp:txBody>
      <dsp:txXfrm rot="-5400000">
        <a:off x="2357000" y="1430821"/>
        <a:ext cx="4143230" cy="868658"/>
      </dsp:txXfrm>
    </dsp:sp>
    <dsp:sp modelId="{13D1DB92-3246-4116-8147-5FA90BA3575A}">
      <dsp:nvSpPr>
        <dsp:cNvPr id="0" name=""/>
        <dsp:cNvSpPr/>
      </dsp:nvSpPr>
      <dsp:spPr>
        <a:xfrm>
          <a:off x="0" y="1263498"/>
          <a:ext cx="2357000" cy="1203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/>
            <a:t>Different pipeline</a:t>
          </a:r>
        </a:p>
      </dsp:txBody>
      <dsp:txXfrm>
        <a:off x="58740" y="1322238"/>
        <a:ext cx="2239520" cy="108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10/16/2018 1:01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10/16/2018 1:01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71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77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74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479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089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37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072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86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42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90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88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920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56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341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902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520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83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88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57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612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02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6DD07F-A1DF-4295-A755-E077BB55B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31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877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06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228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B87F2-7899-4CCD-B9D1-828382DCDB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114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275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2842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442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88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A956C-C3BA-49F1-8011-58CD3CCA0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139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2BC1F4-DF9F-4B65-ACDC-2520ACDDA6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753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454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10/16/2018 1:01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0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358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10/16/2018 1:01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6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3B0F52-76F6-433A-8C22-607CC3A0C8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76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sv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emf"/><Relationship Id="rId5" Type="http://schemas.openxmlformats.org/officeDocument/2006/relationships/image" Target="../media/image19.svg"/><Relationship Id="rId10" Type="http://schemas.openxmlformats.org/officeDocument/2006/relationships/image" Target="../media/image23.sv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26.sv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6.sv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sv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21.svg"/><Relationship Id="rId4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9.svg"/><Relationship Id="rId4" Type="http://schemas.openxmlformats.org/officeDocument/2006/relationships/image" Target="../media/image1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svg"/><Relationship Id="rId4" Type="http://schemas.openxmlformats.org/officeDocument/2006/relationships/image" Target="../media/image19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B41-2D74-4D1A-B1D0-3991AD486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CF031-94BE-4B28-A5B1-6B7A7FBF6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F325-EBE3-4433-A9B5-E7C1AA30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A32B7-229B-42DC-A698-948E7A82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609A-E58D-45C1-8B6A-C87A5250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C74D-8FC0-4147-B8F5-AB5FCE0D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D7273-C562-48F6-A4A7-495B8FA2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E185-9CDC-4327-B508-1FAF6212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5912-DFDA-4A52-8EE2-7F7C9AD5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444E-4197-49F2-B714-3AFAFFDC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18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6FBB-C583-40C3-81C6-5E0BFC80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E4377-3B6E-4742-A061-F7F94E30A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C3ECC-5B38-4DB2-962D-D8B63F30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D66D2-EC2E-4B24-B363-DAF7604A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0511F-43ED-4760-9F85-87EF2B03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4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DE573-7C3B-4B48-B6CA-E0EA6BB3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BF7F2-67CC-4E89-BC7B-ED6ED5E9F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51BF2-0D96-4A20-891C-89B08069E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BD61F-9791-4182-9D47-38CDD8977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45B73-638F-44BB-899A-FF038B7A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53543-09D4-4F86-989D-091913DF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2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6C6E-8E1C-491F-AC33-62BFF322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73988-996A-4189-AD37-7E6D65DE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E0DD-D8A1-4D66-849A-32D7DF1F0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DA98D4-34E9-46A1-A380-4A7A62C73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1FD81-2AE1-4B19-B9FA-CA5042E2A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A42C7-0BCE-4E77-94C6-2E43B4ED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F0BD5-6CBA-4203-BC7E-30B80DAE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E9361-E6D5-4AE0-AAC7-1E64364C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79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2ED2-3B91-4A3E-B165-5FBD36C2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450C-A18C-4B9E-B333-E1A6A353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492AB-9915-4B6D-A9E5-FA7089C9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CBD55-DA90-4264-8557-9F1DBE3F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33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F8D43-FCDA-4AC2-A05A-9997D045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594D7-BFB4-49B0-B551-981BB08C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A98F3-6399-4828-889D-567CB24E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74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319-511F-4F83-92E4-C8274D2A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691C-69F0-4C68-A692-5417163F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36DDF-5A44-4D06-BE9A-FCB3B3925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1834-496C-4B42-B18A-322CF9419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BA31F-C191-4879-8002-75071117E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6C593-9D4D-470C-B6CF-DE88AFD7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80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FEC6-89D7-4338-8B87-1559496B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126AC-F0F9-48BB-B4DD-38EF28EC8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8598E-E70C-4A26-B78D-982E069C1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A7142-1786-4045-9EE5-2782031A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FA9DD-B7FB-4602-B058-C28ADBC6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730B-C8CB-4135-9302-F24A5AB6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315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F8DB-EA0D-462F-9B03-0DA7483C8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CF54A-12FB-4F2D-B93E-9E1B47111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63FFB-CD54-4D66-B40D-9B97EED0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06E37-1BA0-4C92-99BC-681E3835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922D-3DDB-4906-B116-88A0B94F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556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4BD7F8-8B08-4A00-9D27-E0E2863A2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3B10C-D9E0-421F-B966-D86980DE2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06892-F02C-42D7-AADD-6348095B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B26B9-7ABB-401C-8928-114E1A7E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D0601-CE2F-4424-B803-FAC421C13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8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9524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585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6754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30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6706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5777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754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9010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4113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90794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3825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186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19792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6327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815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12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9557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4847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21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62633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186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2943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1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7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047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411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171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814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54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71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08620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76376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26196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25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850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433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40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473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56953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23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560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215AE-A00A-42BA-81A4-9BD867E5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052F9-224D-4572-A8FD-DAB0A770B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DB334-EA09-4A01-B51D-565538AA4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4A5E8-2E48-4B02-8038-2A7CCEE04CF4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A6DC-1297-4796-86FE-2EF25778C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913D-F38C-4FF8-8EA3-DF6E0851A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11C22-3BBC-4DE3-92A6-124E25AF5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4" r:id="rId12"/>
    <p:sldLayoutId id="2147484745" r:id="rId13"/>
    <p:sldLayoutId id="2147484746" r:id="rId14"/>
    <p:sldLayoutId id="2147484747" r:id="rId15"/>
    <p:sldLayoutId id="214748474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7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0" r:id="rId1"/>
    <p:sldLayoutId id="2147484751" r:id="rId2"/>
    <p:sldLayoutId id="2147484752" r:id="rId3"/>
    <p:sldLayoutId id="2147484753" r:id="rId4"/>
    <p:sldLayoutId id="2147484754" r:id="rId5"/>
    <p:sldLayoutId id="2147484755" r:id="rId6"/>
    <p:sldLayoutId id="2147484756" r:id="rId7"/>
    <p:sldLayoutId id="2147484757" r:id="rId8"/>
    <p:sldLayoutId id="2147484758" r:id="rId9"/>
    <p:sldLayoutId id="2147484759" r:id="rId10"/>
    <p:sldLayoutId id="2147484760" r:id="rId11"/>
    <p:sldLayoutId id="2147484761" r:id="rId12"/>
    <p:sldLayoutId id="2147484762" r:id="rId13"/>
    <p:sldLayoutId id="2147484763" r:id="rId14"/>
    <p:sldLayoutId id="2147484764" r:id="rId15"/>
    <p:sldLayoutId id="2147484765" r:id="rId16"/>
    <p:sldLayoutId id="2147484766" r:id="rId17"/>
    <p:sldLayoutId id="2147484767" r:id="rId18"/>
    <p:sldLayoutId id="2147484768" r:id="rId19"/>
    <p:sldLayoutId id="2147484769" r:id="rId20"/>
    <p:sldLayoutId id="2147484770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67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  <p:sldLayoutId id="2147484784" r:id="rId13"/>
    <p:sldLayoutId id="2147484785" r:id="rId14"/>
    <p:sldLayoutId id="2147484786" r:id="rId15"/>
    <p:sldLayoutId id="2147484787" r:id="rId16"/>
    <p:sldLayoutId id="2147484788" r:id="rId17"/>
    <p:sldLayoutId id="2147484789" r:id="rId18"/>
    <p:sldLayoutId id="2147484790" r:id="rId19"/>
    <p:sldLayoutId id="2147484792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svg"/><Relationship Id="rId5" Type="http://schemas.openxmlformats.org/officeDocument/2006/relationships/image" Target="../media/image49.png"/><Relationship Id="rId4" Type="http://schemas.openxmlformats.org/officeDocument/2006/relationships/image" Target="../media/image5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figshare.com/articles/Wikipedia_Talk_Labels_Personal_Attacks/4054689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4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9.png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61.sv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2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2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ot.net/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2.xml"/><Relationship Id="rId6" Type="http://schemas.openxmlformats.org/officeDocument/2006/relationships/hyperlink" Target="http://aka.ms/mlnet" TargetMode="External"/><Relationship Id="rId5" Type="http://schemas.openxmlformats.org/officeDocument/2006/relationships/hyperlink" Target="http://aka.ms/mlnetdocs" TargetMode="External"/><Relationship Id="rId4" Type="http://schemas.openxmlformats.org/officeDocument/2006/relationships/hyperlink" Target="http://aka.ms/mlnetsampl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776407"/>
            <a:ext cx="8086506" cy="757130"/>
          </a:xfrm>
        </p:spPr>
        <p:txBody>
          <a:bodyPr/>
          <a:lstStyle/>
          <a:p>
            <a:r>
              <a:rPr lang="en-US" sz="4800" dirty="0"/>
              <a:t>Machine Learning with ML.NET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0CF136A-64AD-4861-B87D-D6A9E6621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p14="http://schemas.microsoft.com/office/powerpoint/2010/main" xmlns:a16="http://schemas.microsoft.com/office/drawing/2014/main" xmlns="" r:embed="rId4"/>
              </a:ext>
            </a:extLst>
          </a:blip>
          <a:stretch>
            <a:fillRect/>
          </a:stretch>
        </p:blipFill>
        <p:spPr>
          <a:xfrm>
            <a:off x="8723550" y="2541429"/>
            <a:ext cx="1869548" cy="190515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96C5D6A-0C84-43A9-9653-EC61BF26F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:p14="http://schemas.microsoft.com/office/powerpoint/2010/main" xmlns:a16="http://schemas.microsoft.com/office/drawing/2014/main" xmlns="" r:embed="rId6"/>
              </a:ext>
            </a:extLst>
          </a:blip>
          <a:stretch>
            <a:fillRect/>
          </a:stretch>
        </p:blipFill>
        <p:spPr>
          <a:xfrm>
            <a:off x="4986452" y="2622410"/>
            <a:ext cx="2085423" cy="17431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B5044A0-E1CF-4A38-968A-08C264D5E4AD}"/>
              </a:ext>
            </a:extLst>
          </p:cNvPr>
          <p:cNvGrpSpPr/>
          <p:nvPr/>
        </p:nvGrpSpPr>
        <p:grpSpPr>
          <a:xfrm>
            <a:off x="1512637" y="2575452"/>
            <a:ext cx="1822139" cy="1837113"/>
            <a:chOff x="417356" y="1710268"/>
            <a:chExt cx="1611859" cy="15239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736E48F-3832-424A-A3BA-BAC2520609BA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8335CAA5-149F-4D5A-8DAB-1C63AED3668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E4D3C05-D172-4736-91ED-9836F1C6AA5D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4D65366-35D9-40C7-8DDD-E859CB99300A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58A3E64-7F7B-4B72-9CAB-356A88F5DE6F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E897E0CA-9E18-4764-893B-9BCFA142896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2B705AA-23C9-4A21-BC86-3E9ACF21143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6A699A0C-F2A2-4C47-B44C-1E0CE6666C76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02A9329-144D-4418-AC9B-AFBC8DCAFDEB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B9EA52D2-7E7C-4A6B-B645-1BA2E7BC1B5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00BC6FA-4F50-4AF8-B304-2A8204EC6A3C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0994773-8FB5-44FA-89DE-31DCDBE981AD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AF99E0-3FF0-416C-8D07-61EC0DC2DDD6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803EBFAC-BF84-424C-B76B-B68B0A708A8C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8E45BA5-4BF0-4ED3-9AFA-ACFC29198EA3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365B999-D7CB-4EEA-A5A2-F0FEA95F61F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0DDED4-5A59-4808-A721-C31B59F1AE70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BA0ADF95-2898-4145-BC7A-9CBDB982AA5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D0C5903-DD2C-4FA9-A011-253C2478ADA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CD096DE-3D04-40AE-BFA1-D865F80628D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85B17C5-FFD4-4B83-B449-6E35AB785A2D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C1B62839-FCEB-4E1D-BE20-FB3AF0D3B7D3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12F35F7-60A8-4878-98D0-4D375E46571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027912C-2211-4B64-B465-039BAB01D7F7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5AF60AC-38C3-4B0D-8888-25D679A791B5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C3554B42-B953-4711-A00F-51A7664EF066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5E7E586-5E6E-4937-A9C6-0A9AB840CBCD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E47EEBD-56A3-4017-91F5-129CA1A8734E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A30D58-6CBB-4546-99BB-83B65ABD4B6C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19622EFB-47E6-4984-88BD-712F6B739E0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8251B-649E-457B-95E5-7F1A64A5529A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8617F0-6715-4A15-92F3-A88A713FD16B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1D88C8D-1D64-4106-A42D-360241E5AEF7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D6A576AE-8A47-4E8A-BBA3-F5E99FEF4132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F0DEA76-F437-4CB4-8693-4477647B4FC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5AB5A5B-3EC8-4FF3-8DE8-E4343F19183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4701A381-9682-40F0-915A-AEE408799C98}"/>
              </a:ext>
            </a:extLst>
          </p:cNvPr>
          <p:cNvSpPr/>
          <p:nvPr/>
        </p:nvSpPr>
        <p:spPr>
          <a:xfrm>
            <a:off x="1153840" y="4735705"/>
            <a:ext cx="2514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4C1A29E-F941-450E-BACD-18E4B1C03275}"/>
              </a:ext>
            </a:extLst>
          </p:cNvPr>
          <p:cNvSpPr/>
          <p:nvPr/>
        </p:nvSpPr>
        <p:spPr bwMode="grayWhite">
          <a:xfrm>
            <a:off x="5197613" y="4735705"/>
            <a:ext cx="1796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Build &amp; Train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BA9BA5-CBAA-495E-9C58-5A6279DE2DAF}"/>
              </a:ext>
            </a:extLst>
          </p:cNvPr>
          <p:cNvSpPr/>
          <p:nvPr/>
        </p:nvSpPr>
        <p:spPr>
          <a:xfrm>
            <a:off x="9315121" y="4735705"/>
            <a:ext cx="686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Run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27D5A94-B99A-4C38-A054-B4B42AD5EFD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solidFill>
            <a:srgbClr val="511C7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Build your own custom machine learning models 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484EBCA2-4025-43C2-B34C-B45A073EFE69}"/>
              </a:ext>
            </a:extLst>
          </p:cNvPr>
          <p:cNvSpPr/>
          <p:nvPr/>
        </p:nvSpPr>
        <p:spPr>
          <a:xfrm>
            <a:off x="4057434" y="3063806"/>
            <a:ext cx="320040" cy="860404"/>
          </a:xfrm>
          <a:prstGeom prst="chevron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BEE44EF9-86D3-48A6-8D03-5464E4DA7913}"/>
              </a:ext>
            </a:extLst>
          </p:cNvPr>
          <p:cNvSpPr/>
          <p:nvPr/>
        </p:nvSpPr>
        <p:spPr>
          <a:xfrm>
            <a:off x="7794533" y="3063806"/>
            <a:ext cx="320040" cy="860404"/>
          </a:xfrm>
          <a:prstGeom prst="chevron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43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9244F04-9A2A-4650-BE60-014CB1089F09}"/>
              </a:ext>
            </a:extLst>
          </p:cNvPr>
          <p:cNvSpPr/>
          <p:nvPr/>
        </p:nvSpPr>
        <p:spPr>
          <a:xfrm>
            <a:off x="726867" y="1594688"/>
            <a:ext cx="10557640" cy="109720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FF5555-DDCD-4BCA-9B4E-D15AA01A8F45}"/>
              </a:ext>
            </a:extLst>
          </p:cNvPr>
          <p:cNvSpPr/>
          <p:nvPr/>
        </p:nvSpPr>
        <p:spPr bwMode="auto">
          <a:xfrm>
            <a:off x="726867" y="1159549"/>
            <a:ext cx="10546157" cy="82491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 friendly APIs for Machine Learning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2B7B5C-65E6-4B32-9891-D80405677CD0}"/>
              </a:ext>
            </a:extLst>
          </p:cNvPr>
          <p:cNvSpPr/>
          <p:nvPr/>
        </p:nvSpPr>
        <p:spPr>
          <a:xfrm>
            <a:off x="885558" y="2107860"/>
            <a:ext cx="10222297" cy="493598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 &amp; Consumption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7E2F00-8E82-4DA2-9086-B63D2CE34126}"/>
              </a:ext>
            </a:extLst>
          </p:cNvPr>
          <p:cNvSpPr/>
          <p:nvPr/>
        </p:nvSpPr>
        <p:spPr>
          <a:xfrm>
            <a:off x="726868" y="2832767"/>
            <a:ext cx="2509965" cy="3625254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3F96-866D-47BA-A7CA-D27ECDA4F848}"/>
              </a:ext>
            </a:extLst>
          </p:cNvPr>
          <p:cNvSpPr/>
          <p:nvPr/>
        </p:nvSpPr>
        <p:spPr bwMode="auto">
          <a:xfrm>
            <a:off x="726867" y="2832765"/>
            <a:ext cx="2507235" cy="54015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Transforms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85051A-93AC-4040-953A-751A8DE23500}"/>
              </a:ext>
            </a:extLst>
          </p:cNvPr>
          <p:cNvSpPr/>
          <p:nvPr/>
        </p:nvSpPr>
        <p:spPr>
          <a:xfrm>
            <a:off x="3437125" y="2832767"/>
            <a:ext cx="2509965" cy="3625254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870397-23BA-43D5-83C9-6214B4EB60C0}"/>
              </a:ext>
            </a:extLst>
          </p:cNvPr>
          <p:cNvSpPr/>
          <p:nvPr/>
        </p:nvSpPr>
        <p:spPr bwMode="auto">
          <a:xfrm>
            <a:off x="3437124" y="2832765"/>
            <a:ext cx="2507235" cy="54015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95AD69-7F32-456F-8166-63BFDB18AEE8}"/>
              </a:ext>
            </a:extLst>
          </p:cNvPr>
          <p:cNvSpPr/>
          <p:nvPr/>
        </p:nvSpPr>
        <p:spPr>
          <a:xfrm>
            <a:off x="894179" y="3504820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Text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8141062-9351-4CA8-93AA-CC9D0DC5C706}"/>
              </a:ext>
            </a:extLst>
          </p:cNvPr>
          <p:cNvSpPr/>
          <p:nvPr/>
        </p:nvSpPr>
        <p:spPr>
          <a:xfrm>
            <a:off x="884747" y="3933360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Schema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16E62-D535-4D30-AC1C-F784F9FBC2AC}"/>
              </a:ext>
            </a:extLst>
          </p:cNvPr>
          <p:cNvSpPr/>
          <p:nvPr/>
        </p:nvSpPr>
        <p:spPr>
          <a:xfrm>
            <a:off x="884746" y="4363725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Missing values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CF3A20-DF1E-4E53-BF1D-8FF583B3AE1B}"/>
              </a:ext>
            </a:extLst>
          </p:cNvPr>
          <p:cNvSpPr/>
          <p:nvPr/>
        </p:nvSpPr>
        <p:spPr>
          <a:xfrm>
            <a:off x="894179" y="4794090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Categorical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EBE227-B522-4188-989F-4CBEE6018424}"/>
              </a:ext>
            </a:extLst>
          </p:cNvPr>
          <p:cNvSpPr/>
          <p:nvPr/>
        </p:nvSpPr>
        <p:spPr>
          <a:xfrm>
            <a:off x="894179" y="5230357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Normalization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F03402D-C4A1-4B22-8EC9-ACB829F9841D}"/>
              </a:ext>
            </a:extLst>
          </p:cNvPr>
          <p:cNvSpPr/>
          <p:nvPr/>
        </p:nvSpPr>
        <p:spPr>
          <a:xfrm>
            <a:off x="884747" y="5660722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 Selection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CBFCEE-72C8-4C9A-B112-921610289BE9}"/>
              </a:ext>
            </a:extLst>
          </p:cNvPr>
          <p:cNvSpPr/>
          <p:nvPr/>
        </p:nvSpPr>
        <p:spPr>
          <a:xfrm>
            <a:off x="3594386" y="3511901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Linear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AA4455-AD2E-4F8F-A61E-B404536FF4AA}"/>
              </a:ext>
            </a:extLst>
          </p:cNvPr>
          <p:cNvSpPr/>
          <p:nvPr/>
        </p:nvSpPr>
        <p:spPr>
          <a:xfrm>
            <a:off x="3594386" y="3948168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Boosted Trees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65CD59-2055-4E03-904B-A8C0DF9A7609}"/>
              </a:ext>
            </a:extLst>
          </p:cNvPr>
          <p:cNvSpPr/>
          <p:nvPr/>
        </p:nvSpPr>
        <p:spPr>
          <a:xfrm>
            <a:off x="3584954" y="4378533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Svm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2BB3BD-B540-493E-846C-D90D434F9862}"/>
              </a:ext>
            </a:extLst>
          </p:cNvPr>
          <p:cNvSpPr/>
          <p:nvPr/>
        </p:nvSpPr>
        <p:spPr>
          <a:xfrm>
            <a:off x="3584953" y="4808898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K-Means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F3DE28-46B4-47CA-950D-8A687350858E}"/>
              </a:ext>
            </a:extLst>
          </p:cNvPr>
          <p:cNvSpPr/>
          <p:nvPr/>
        </p:nvSpPr>
        <p:spPr>
          <a:xfrm>
            <a:off x="6117755" y="2815291"/>
            <a:ext cx="2509965" cy="3642729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853B66-F448-4E9C-A94E-EA3F67652EF2}"/>
              </a:ext>
            </a:extLst>
          </p:cNvPr>
          <p:cNvSpPr/>
          <p:nvPr/>
        </p:nvSpPr>
        <p:spPr bwMode="auto">
          <a:xfrm>
            <a:off x="6117754" y="2815290"/>
            <a:ext cx="2507235" cy="540154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Misc.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9AABC2-E908-407A-A4EB-7693FB6DAB1F}"/>
              </a:ext>
            </a:extLst>
          </p:cNvPr>
          <p:cNvSpPr/>
          <p:nvPr/>
        </p:nvSpPr>
        <p:spPr>
          <a:xfrm>
            <a:off x="6272285" y="3489049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 Data framework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5EC9680-131A-4DF4-B524-DD4ED8F54FD3}"/>
              </a:ext>
            </a:extLst>
          </p:cNvPr>
          <p:cNvSpPr/>
          <p:nvPr/>
        </p:nvSpPr>
        <p:spPr>
          <a:xfrm>
            <a:off x="6272285" y="3925316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Evaluators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35E69B-4DC1-478C-9F71-6E93A6156D39}"/>
              </a:ext>
            </a:extLst>
          </p:cNvPr>
          <p:cNvSpPr/>
          <p:nvPr/>
        </p:nvSpPr>
        <p:spPr>
          <a:xfrm>
            <a:off x="6262853" y="4355681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Calibrators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953276-5AD4-46DC-8706-52B4C8C8C54D}"/>
              </a:ext>
            </a:extLst>
          </p:cNvPr>
          <p:cNvSpPr/>
          <p:nvPr/>
        </p:nvSpPr>
        <p:spPr>
          <a:xfrm>
            <a:off x="6262852" y="4786046"/>
            <a:ext cx="2191473" cy="358010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loaders</a:t>
            </a:r>
          </a:p>
        </p:txBody>
      </p:sp>
      <p:sp>
        <p:nvSpPr>
          <p:cNvPr id="61" name="tool" title="Icon of a skrewdriver and wrench">
            <a:extLst>
              <a:ext uri="{FF2B5EF4-FFF2-40B4-BE49-F238E27FC236}">
                <a16:creationId xmlns:a16="http://schemas.microsoft.com/office/drawing/2014/main" id="{D170AE49-648D-425B-B7A5-88E75493CA9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98514" y="6091301"/>
            <a:ext cx="191827" cy="295693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ool" title="Icon of a skrewdriver and wrench">
            <a:extLst>
              <a:ext uri="{FF2B5EF4-FFF2-40B4-BE49-F238E27FC236}">
                <a16:creationId xmlns:a16="http://schemas.microsoft.com/office/drawing/2014/main" id="{859B9A3D-2301-47B8-9697-D10D4C2B92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4568" y="6085442"/>
            <a:ext cx="191827" cy="295693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ool" title="Icon of a skrewdriver and wrench">
            <a:extLst>
              <a:ext uri="{FF2B5EF4-FFF2-40B4-BE49-F238E27FC236}">
                <a16:creationId xmlns:a16="http://schemas.microsoft.com/office/drawing/2014/main" id="{CE12A44F-206F-4E6B-B852-185E2F96BC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48686" y="6096286"/>
            <a:ext cx="191827" cy="295693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E50E297-CC97-4CB9-954D-92CA6B3B8298}"/>
              </a:ext>
            </a:extLst>
          </p:cNvPr>
          <p:cNvSpPr/>
          <p:nvPr/>
        </p:nvSpPr>
        <p:spPr>
          <a:xfrm>
            <a:off x="8763059" y="2815290"/>
            <a:ext cx="2509965" cy="3625254"/>
          </a:xfrm>
          <a:prstGeom prst="rect">
            <a:avLst/>
          </a:prstGeom>
          <a:solidFill>
            <a:schemeClr val="bg1"/>
          </a:solidFill>
          <a:ln w="1079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A621CB-9C6C-4CC6-8170-797E456144E3}"/>
              </a:ext>
            </a:extLst>
          </p:cNvPr>
          <p:cNvSpPr/>
          <p:nvPr/>
        </p:nvSpPr>
        <p:spPr bwMode="auto">
          <a:xfrm>
            <a:off x="8780767" y="2817167"/>
            <a:ext cx="2507235" cy="540154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Extensions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C419331-D73F-4664-B6A6-EB1E7433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018" y="5263312"/>
            <a:ext cx="1074956" cy="92663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88E8977-0AED-4A41-A88B-09A12A3BC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383" y="3668054"/>
            <a:ext cx="758229" cy="750960"/>
          </a:xfrm>
          <a:prstGeom prst="rect">
            <a:avLst/>
          </a:prstGeom>
        </p:spPr>
      </p:pic>
      <p:sp>
        <p:nvSpPr>
          <p:cNvPr id="69" name="tool" title="Icon of a skrewdriver and wrench">
            <a:extLst>
              <a:ext uri="{FF2B5EF4-FFF2-40B4-BE49-F238E27FC236}">
                <a16:creationId xmlns:a16="http://schemas.microsoft.com/office/drawing/2014/main" id="{738CB810-20B0-4561-975F-AD3816AA92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98110" y="6090327"/>
            <a:ext cx="191827" cy="295693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2098" name="Picture 2" descr="Image result for onnx logo">
            <a:extLst>
              <a:ext uri="{FF2B5EF4-FFF2-40B4-BE49-F238E27FC236}">
                <a16:creationId xmlns:a16="http://schemas.microsoft.com/office/drawing/2014/main" id="{D6A04828-620F-4C7E-A495-23F767180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483" y="4652712"/>
            <a:ext cx="1750025" cy="45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C0F8A80-3625-41CD-B53E-EC0506F9FCB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ML.NET is a framework for building custom ML Models</a:t>
            </a:r>
          </a:p>
        </p:txBody>
      </p:sp>
    </p:spTree>
    <p:extLst>
      <p:ext uri="{BB962C8B-B14F-4D97-AF65-F5344CB8AC3E}">
        <p14:creationId xmlns:p14="http://schemas.microsoft.com/office/powerpoint/2010/main" val="2942794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19">
            <a:extLst>
              <a:ext uri="{FF2B5EF4-FFF2-40B4-BE49-F238E27FC236}">
                <a16:creationId xmlns:a16="http://schemas.microsoft.com/office/drawing/2014/main" id="{5224B47E-3E57-4E29-949F-040238948238}"/>
              </a:ext>
            </a:extLst>
          </p:cNvPr>
          <p:cNvSpPr/>
          <p:nvPr/>
        </p:nvSpPr>
        <p:spPr bwMode="auto">
          <a:xfrm>
            <a:off x="757729" y="1207840"/>
            <a:ext cx="9142703" cy="72975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6" name="Pentagon 19">
            <a:extLst>
              <a:ext uri="{FF2B5EF4-FFF2-40B4-BE49-F238E27FC236}">
                <a16:creationId xmlns:a16="http://schemas.microsoft.com/office/drawing/2014/main" id="{51B1A9E9-0118-4892-9525-9475148F8A50}"/>
              </a:ext>
            </a:extLst>
          </p:cNvPr>
          <p:cNvSpPr/>
          <p:nvPr/>
        </p:nvSpPr>
        <p:spPr bwMode="auto">
          <a:xfrm>
            <a:off x="744127" y="2265202"/>
            <a:ext cx="9142703" cy="72975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8" name="Pentagon 19">
            <a:extLst>
              <a:ext uri="{FF2B5EF4-FFF2-40B4-BE49-F238E27FC236}">
                <a16:creationId xmlns:a16="http://schemas.microsoft.com/office/drawing/2014/main" id="{8DFB4080-8366-45CA-875D-EF9741E0F09E}"/>
              </a:ext>
            </a:extLst>
          </p:cNvPr>
          <p:cNvSpPr/>
          <p:nvPr/>
        </p:nvSpPr>
        <p:spPr bwMode="auto">
          <a:xfrm>
            <a:off x="757726" y="3409624"/>
            <a:ext cx="9142703" cy="72975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10" name="Pentagon 19">
            <a:extLst>
              <a:ext uri="{FF2B5EF4-FFF2-40B4-BE49-F238E27FC236}">
                <a16:creationId xmlns:a16="http://schemas.microsoft.com/office/drawing/2014/main" id="{06CAE806-75D3-4B8F-83BB-2020184FD4CE}"/>
              </a:ext>
            </a:extLst>
          </p:cNvPr>
          <p:cNvSpPr/>
          <p:nvPr/>
        </p:nvSpPr>
        <p:spPr bwMode="auto">
          <a:xfrm>
            <a:off x="744127" y="4576832"/>
            <a:ext cx="9142703" cy="72975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E9BCA8-2BF7-4DA6-B950-BFB25876380A}"/>
              </a:ext>
            </a:extLst>
          </p:cNvPr>
          <p:cNvGrpSpPr/>
          <p:nvPr/>
        </p:nvGrpSpPr>
        <p:grpSpPr>
          <a:xfrm>
            <a:off x="571209" y="2179105"/>
            <a:ext cx="904554" cy="904553"/>
            <a:chOff x="926432" y="2738619"/>
            <a:chExt cx="904554" cy="9045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4B731C-B8BF-49FB-AFB3-77516600C132}"/>
                </a:ext>
              </a:extLst>
            </p:cNvPr>
            <p:cNvSpPr/>
            <p:nvPr/>
          </p:nvSpPr>
          <p:spPr bwMode="auto">
            <a:xfrm>
              <a:off x="926432" y="2738619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4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8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2" descr="Image result for excel icon">
              <a:extLst>
                <a:ext uri="{FF2B5EF4-FFF2-40B4-BE49-F238E27FC236}">
                  <a16:creationId xmlns:a16="http://schemas.microsoft.com/office/drawing/2014/main" id="{F0E45B4A-3D52-496E-876E-C69EAE1C2E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5" t="9148" r="14308" b="21864"/>
            <a:stretch/>
          </p:blipFill>
          <p:spPr bwMode="auto">
            <a:xfrm>
              <a:off x="1115684" y="2932192"/>
              <a:ext cx="552569" cy="53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1FE2A5-B01C-4247-9B3E-A259337138F1}"/>
              </a:ext>
            </a:extLst>
          </p:cNvPr>
          <p:cNvGrpSpPr/>
          <p:nvPr/>
        </p:nvGrpSpPr>
        <p:grpSpPr>
          <a:xfrm>
            <a:off x="584807" y="3317179"/>
            <a:ext cx="904554" cy="904553"/>
            <a:chOff x="1194206" y="4212717"/>
            <a:chExt cx="904554" cy="90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BB039D-B256-4F7A-9061-FB0EA3BA04BE}"/>
                </a:ext>
              </a:extLst>
            </p:cNvPr>
            <p:cNvSpPr/>
            <p:nvPr/>
          </p:nvSpPr>
          <p:spPr bwMode="auto">
            <a:xfrm>
              <a:off x="1194206" y="4212717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4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8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4" descr="Image result for powerpoint icon">
              <a:extLst>
                <a:ext uri="{FF2B5EF4-FFF2-40B4-BE49-F238E27FC236}">
                  <a16:creationId xmlns:a16="http://schemas.microsoft.com/office/drawing/2014/main" id="{16D64BFE-1369-4E88-8E67-E94438083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133" y="4430656"/>
              <a:ext cx="502522" cy="49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B34AEC-A1E8-4BA4-B9F8-837600A5E0A0}"/>
              </a:ext>
            </a:extLst>
          </p:cNvPr>
          <p:cNvGrpSpPr/>
          <p:nvPr/>
        </p:nvGrpSpPr>
        <p:grpSpPr>
          <a:xfrm>
            <a:off x="598407" y="1135278"/>
            <a:ext cx="904554" cy="904553"/>
            <a:chOff x="926432" y="1399720"/>
            <a:chExt cx="904554" cy="90455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54E6CF-4D92-456E-AEA8-A065E2C8B2CA}"/>
                </a:ext>
              </a:extLst>
            </p:cNvPr>
            <p:cNvSpPr/>
            <p:nvPr/>
          </p:nvSpPr>
          <p:spPr bwMode="auto">
            <a:xfrm>
              <a:off x="926432" y="1399720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4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8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Picture 6" descr="Image result for bing icon">
              <a:extLst>
                <a:ext uri="{FF2B5EF4-FFF2-40B4-BE49-F238E27FC236}">
                  <a16:creationId xmlns:a16="http://schemas.microsoft.com/office/drawing/2014/main" id="{4F853EDF-6E52-4516-9850-13C76CE50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08" y="1565527"/>
              <a:ext cx="573319" cy="573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A574D0-EE77-42DC-A570-1E8752186F50}"/>
              </a:ext>
            </a:extLst>
          </p:cNvPr>
          <p:cNvGrpSpPr/>
          <p:nvPr/>
        </p:nvGrpSpPr>
        <p:grpSpPr>
          <a:xfrm>
            <a:off x="584807" y="4489431"/>
            <a:ext cx="904554" cy="904553"/>
            <a:chOff x="1215976" y="5551616"/>
            <a:chExt cx="904554" cy="90455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AC16037-13D0-4591-A92A-EEF49E6986DB}"/>
                </a:ext>
              </a:extLst>
            </p:cNvPr>
            <p:cNvSpPr/>
            <p:nvPr/>
          </p:nvSpPr>
          <p:spPr bwMode="auto">
            <a:xfrm>
              <a:off x="1215976" y="5551616"/>
              <a:ext cx="904554" cy="904553"/>
            </a:xfrm>
            <a:prstGeom prst="ellipse">
              <a:avLst/>
            </a:prstGeom>
            <a:solidFill>
              <a:schemeClr val="bg1"/>
            </a:solidFill>
            <a:ln w="73025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68567" tIns="34285" rIns="68567" bIns="34285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44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-38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8" descr="Image result for Windows icon">
              <a:extLst>
                <a:ext uri="{FF2B5EF4-FFF2-40B4-BE49-F238E27FC236}">
                  <a16:creationId xmlns:a16="http://schemas.microsoft.com/office/drawing/2014/main" id="{ADD154E5-7CBB-4EFB-B8E3-61DF6E7A6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8592" y="5789865"/>
              <a:ext cx="452551" cy="45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103AF-EEAA-4A85-8005-8CBB02B867D1}"/>
              </a:ext>
            </a:extLst>
          </p:cNvPr>
          <p:cNvSpPr/>
          <p:nvPr/>
        </p:nvSpPr>
        <p:spPr>
          <a:xfrm>
            <a:off x="1830985" y="4649319"/>
            <a:ext cx="4919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Windows 10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(Windows Defender)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75540-222D-4FF6-97A6-93470318DD56}"/>
              </a:ext>
            </a:extLst>
          </p:cNvPr>
          <p:cNvSpPr/>
          <p:nvPr/>
        </p:nvSpPr>
        <p:spPr>
          <a:xfrm>
            <a:off x="1830985" y="3474842"/>
            <a:ext cx="7497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Power Point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(Design Ideas)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D2926-7864-4A3B-9EFD-A4ECE3571A9C}"/>
              </a:ext>
            </a:extLst>
          </p:cNvPr>
          <p:cNvSpPr/>
          <p:nvPr/>
        </p:nvSpPr>
        <p:spPr>
          <a:xfrm>
            <a:off x="1830985" y="2336520"/>
            <a:ext cx="4272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Excel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(Chart Recommendations)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28887-3E0E-4095-9E2A-C962EF6D046F}"/>
              </a:ext>
            </a:extLst>
          </p:cNvPr>
          <p:cNvSpPr/>
          <p:nvPr/>
        </p:nvSpPr>
        <p:spPr>
          <a:xfrm>
            <a:off x="1830985" y="1299711"/>
            <a:ext cx="3757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Bing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Ads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(Ad Predictions)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CEA03F-5FB3-48B4-A529-39EC18A4C2B3}"/>
              </a:ext>
            </a:extLst>
          </p:cNvPr>
          <p:cNvSpPr/>
          <p:nvPr/>
        </p:nvSpPr>
        <p:spPr>
          <a:xfrm>
            <a:off x="10046150" y="5830776"/>
            <a:ext cx="1146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 more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F9D4794-BB28-458A-BDC9-BC0F8400B22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ML.NET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Proven at scale, enterprise ready</a:t>
            </a:r>
          </a:p>
        </p:txBody>
      </p:sp>
      <p:sp>
        <p:nvSpPr>
          <p:cNvPr id="28" name="Pentagon 19">
            <a:extLst>
              <a:ext uri="{FF2B5EF4-FFF2-40B4-BE49-F238E27FC236}">
                <a16:creationId xmlns:a16="http://schemas.microsoft.com/office/drawing/2014/main" id="{BA462A97-564A-4F79-9AD4-A72C6CB8A1C8}"/>
              </a:ext>
            </a:extLst>
          </p:cNvPr>
          <p:cNvSpPr/>
          <p:nvPr/>
        </p:nvSpPr>
        <p:spPr bwMode="auto">
          <a:xfrm>
            <a:off x="744127" y="5749084"/>
            <a:ext cx="9142703" cy="729753"/>
          </a:xfrm>
          <a:prstGeom prst="homePlate">
            <a:avLst/>
          </a:prstGeom>
          <a:solidFill>
            <a:srgbClr val="3F3F3F">
              <a:lumMod val="60000"/>
              <a:lumOff val="40000"/>
            </a:srgb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37141" tIns="0" rIns="68567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16200000" scaled="0"/>
              </a:gradFill>
              <a:effectLst/>
              <a:uLnTx/>
              <a:uFillTx/>
              <a:latin typeface="Segoe UI Light"/>
              <a:ea typeface="ＭＳ Ｐゴシック" charset="0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80867F-C7A5-4EAF-887F-0813A3FA729D}"/>
              </a:ext>
            </a:extLst>
          </p:cNvPr>
          <p:cNvSpPr/>
          <p:nvPr/>
        </p:nvSpPr>
        <p:spPr bwMode="auto">
          <a:xfrm>
            <a:off x="584807" y="5661683"/>
            <a:ext cx="904554" cy="904553"/>
          </a:xfrm>
          <a:prstGeom prst="ellipse">
            <a:avLst/>
          </a:prstGeom>
          <a:solidFill>
            <a:schemeClr val="bg1"/>
          </a:solidFill>
          <a:ln w="730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67" tIns="34285" rIns="68567" bIns="34285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4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-38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EA4689-0346-409A-B0A9-DCA75E4A41B7}"/>
              </a:ext>
            </a:extLst>
          </p:cNvPr>
          <p:cNvSpPr/>
          <p:nvPr/>
        </p:nvSpPr>
        <p:spPr>
          <a:xfrm>
            <a:off x="1830985" y="5776310"/>
            <a:ext cx="6976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Stream Analytics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(Anomaly Detection)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32098" name="Picture 2" descr="Image result for azure icons">
            <a:extLst>
              <a:ext uri="{FF2B5EF4-FFF2-40B4-BE49-F238E27FC236}">
                <a16:creationId xmlns:a16="http://schemas.microsoft.com/office/drawing/2014/main" id="{AB9594F3-2A37-4980-B08F-AE4807F9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27" y="5776310"/>
            <a:ext cx="648818" cy="6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1611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B920B6B-1791-40EC-A2F4-AE45E87CBAF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ML.NET is a machine learning framework made for .NET developers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304237" y="3679752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DF7B58D-D4B5-4CCD-AA93-07B07DD0DB64}"/>
              </a:ext>
            </a:extLst>
          </p:cNvPr>
          <p:cNvSpPr txBox="1"/>
          <p:nvPr/>
        </p:nvSpPr>
        <p:spPr>
          <a:xfrm>
            <a:off x="3187581" y="3710210"/>
            <a:ext cx="2446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Light" charset="0"/>
                <a:cs typeface="Segoe UI" panose="020B0502040204020203" pitchFamily="34" charset="0"/>
              </a:rPr>
              <a:t>Proven &amp; Extensible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259630" y="3678177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15370E-BC7E-422E-A8B0-6476D6FA6EC3}"/>
              </a:ext>
            </a:extLst>
          </p:cNvPr>
          <p:cNvGrpSpPr/>
          <p:nvPr/>
        </p:nvGrpSpPr>
        <p:grpSpPr>
          <a:xfrm>
            <a:off x="5991347" y="3737765"/>
            <a:ext cx="2584880" cy="698420"/>
            <a:chOff x="413448" y="3368021"/>
            <a:chExt cx="2584878" cy="69841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F75C4F-E7FD-4D65-A714-3E2147069FD9}"/>
                </a:ext>
              </a:extLst>
            </p:cNvPr>
            <p:cNvSpPr txBox="1"/>
            <p:nvPr/>
          </p:nvSpPr>
          <p:spPr>
            <a:xfrm>
              <a:off x="916996" y="3368021"/>
              <a:ext cx="165282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 Light" charset="0"/>
                  <a:cs typeface="Segoe UI" panose="020B0502040204020203" pitchFamily="34" charset="0"/>
                </a:rPr>
                <a:t>Open Source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CE8DEF3-91DA-4F07-AC09-7D267D301FF0}"/>
                </a:ext>
              </a:extLst>
            </p:cNvPr>
            <p:cNvSpPr/>
            <p:nvPr/>
          </p:nvSpPr>
          <p:spPr>
            <a:xfrm>
              <a:off x="413448" y="3789440"/>
              <a:ext cx="258487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panose="020B0502040204020203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B7085C-526B-49F0-AD14-CD64CE2694C5}"/>
              </a:ext>
            </a:extLst>
          </p:cNvPr>
          <p:cNvSpPr/>
          <p:nvPr/>
        </p:nvSpPr>
        <p:spPr>
          <a:xfrm>
            <a:off x="4644465" y="4719488"/>
            <a:ext cx="7747591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75BDA7"/>
                </a:solidFill>
                <a:effectLst/>
                <a:uLnTx/>
                <a:uFillTx/>
                <a:latin typeface="Segoe UI"/>
                <a:ea typeface="Segoe UI" charset="0"/>
                <a:cs typeface="Segoe UI" panose="020B0502040204020203" pitchFamily="34" charset="0"/>
                <a:hlinkClick r:id="rId3"/>
              </a:rPr>
              <a:t>https://github.com/dotnet/machinelearning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75BDA7"/>
              </a:solidFill>
              <a:effectLst/>
              <a:uLnTx/>
              <a:uFillTx/>
              <a:latin typeface="Segoe UI"/>
              <a:ea typeface="Segoe UI" charset="0"/>
              <a:cs typeface="Segoe UI" panose="020B05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FDA87C6-0F49-4B9F-B333-984F14ED918D}"/>
              </a:ext>
            </a:extLst>
          </p:cNvPr>
          <p:cNvGrpSpPr/>
          <p:nvPr/>
        </p:nvGrpSpPr>
        <p:grpSpPr>
          <a:xfrm>
            <a:off x="-243700" y="3710922"/>
            <a:ext cx="3104720" cy="924367"/>
            <a:chOff x="153527" y="3357517"/>
            <a:chExt cx="3104720" cy="92436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9FFAB2-53FD-4FB5-B7AB-3672076131E5}"/>
                </a:ext>
              </a:extLst>
            </p:cNvPr>
            <p:cNvSpPr txBox="1"/>
            <p:nvPr/>
          </p:nvSpPr>
          <p:spPr>
            <a:xfrm>
              <a:off x="1048649" y="3357517"/>
              <a:ext cx="1885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Segoe UI Light" charset="0"/>
                  <a:cs typeface="Segoe UI" panose="020B0502040204020203" pitchFamily="34" charset="0"/>
                </a:rPr>
                <a:t>Build your own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29FA206-4292-40DC-A866-CD6C405066AA}"/>
                </a:ext>
              </a:extLst>
            </p:cNvPr>
            <p:cNvSpPr/>
            <p:nvPr/>
          </p:nvSpPr>
          <p:spPr>
            <a:xfrm>
              <a:off x="153527" y="3789441"/>
              <a:ext cx="3104720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panose="020B0502040204020203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3747832" y="3910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472127" y="3678762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FF1A34-D52E-444F-8A77-0AB20E8832A2}"/>
              </a:ext>
            </a:extLst>
          </p:cNvPr>
          <p:cNvSpPr/>
          <p:nvPr/>
        </p:nvSpPr>
        <p:spPr>
          <a:xfrm>
            <a:off x="-1" y="1244341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Supported on Windows, Linux, and macOS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0BECE2-1A78-4246-B6AF-876683B21BFF}"/>
              </a:ext>
            </a:extLst>
          </p:cNvPr>
          <p:cNvSpPr txBox="1"/>
          <p:nvPr/>
        </p:nvSpPr>
        <p:spPr>
          <a:xfrm>
            <a:off x="9112887" y="3759075"/>
            <a:ext cx="234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Light" charset="0"/>
                <a:cs typeface="Segoe UI" panose="020B0502040204020203" pitchFamily="34" charset="0"/>
              </a:rPr>
              <a:t>Developer Focused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87359A2-A01D-4890-B040-BFAB21FAA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289" y="2617881"/>
            <a:ext cx="654058" cy="9726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43EA74B-7A9D-4EAE-9517-87266048D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922" y="2620827"/>
            <a:ext cx="1003349" cy="10760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AA30DBB-39D7-4682-A62D-5841E1EA7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831" y="2583290"/>
            <a:ext cx="1200522" cy="10539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CAD5C2-2692-4888-9B5A-4062DAE65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6937" y="2642141"/>
            <a:ext cx="1111582" cy="1124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F760E1-670F-4D18-9226-8C975EE436D0}"/>
              </a:ext>
            </a:extLst>
          </p:cNvPr>
          <p:cNvSpPr txBox="1"/>
          <p:nvPr/>
        </p:nvSpPr>
        <p:spPr>
          <a:xfrm>
            <a:off x="1057301" y="4657962"/>
            <a:ext cx="382521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ML.NET 0.5 is available @</a:t>
            </a:r>
          </a:p>
        </p:txBody>
      </p:sp>
    </p:spTree>
    <p:extLst>
      <p:ext uri="{BB962C8B-B14F-4D97-AF65-F5344CB8AC3E}">
        <p14:creationId xmlns:p14="http://schemas.microsoft.com/office/powerpoint/2010/main" val="25739736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88638"/>
            <a:ext cx="6400800" cy="1107996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Getting Started 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456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8A34C0-191D-4BDA-91A6-EF542AE9F05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0F0256-35C4-404A-A69C-2EC2EEC430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77091" y="2330044"/>
          <a:ext cx="823781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5224">
                  <a:extLst>
                    <a:ext uri="{9D8B030D-6E8A-4147-A177-3AD203B41FA5}">
                      <a16:colId xmlns:a16="http://schemas.microsoft.com/office/drawing/2014/main" val="2718453439"/>
                    </a:ext>
                  </a:extLst>
                </a:gridCol>
                <a:gridCol w="2782593">
                  <a:extLst>
                    <a:ext uri="{9D8B030D-6E8A-4147-A177-3AD203B41FA5}">
                      <a16:colId xmlns:a16="http://schemas.microsoft.com/office/drawing/2014/main" val="33494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Toxic? (Sentiment)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65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==RUDE== Dude, you are rude 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2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65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 OK! == IM GOING TO VANDALIZE …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9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65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also found use of the word "humanists” confusing 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765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Oooooh</a:t>
                      </a:r>
                      <a:r>
                        <a:rPr lang="en-US" sz="1765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thank you Mr. </a:t>
                      </a:r>
                      <a:r>
                        <a:rPr lang="en-US" sz="1765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DietLime</a:t>
                      </a:r>
                      <a:r>
                        <a:rPr lang="en-US" sz="1765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53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8CBCDE7-EC33-4A9D-A0A2-29C1C928207C}"/>
              </a:ext>
            </a:extLst>
          </p:cNvPr>
          <p:cNvSpPr/>
          <p:nvPr/>
        </p:nvSpPr>
        <p:spPr>
          <a:xfrm>
            <a:off x="4087907" y="6501814"/>
            <a:ext cx="8346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Wikipedia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detox data at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https://figshare.com/articles/Wikipedia_Talk_Labels_Personal_Attacks/4054689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EBD43-DD3B-4B0B-A328-ADE42097A3FD}"/>
              </a:ext>
            </a:extLst>
          </p:cNvPr>
          <p:cNvSpPr/>
          <p:nvPr/>
        </p:nvSpPr>
        <p:spPr bwMode="auto">
          <a:xfrm>
            <a:off x="3187325" y="4724574"/>
            <a:ext cx="3011769" cy="397042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 (input)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65B9C-065C-42CD-9186-C46C4D66E6A4}"/>
              </a:ext>
            </a:extLst>
          </p:cNvPr>
          <p:cNvSpPr/>
          <p:nvPr/>
        </p:nvSpPr>
        <p:spPr bwMode="auto">
          <a:xfrm>
            <a:off x="7572747" y="4724574"/>
            <a:ext cx="2478740" cy="397042"/>
          </a:xfrm>
          <a:prstGeom prst="rect">
            <a:avLst/>
          </a:prstGeom>
          <a:solidFill>
            <a:srgbClr val="511C7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 (output)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B54E619-66E5-4F49-A2E9-61FF67C44CFB}"/>
              </a:ext>
            </a:extLst>
          </p:cNvPr>
          <p:cNvSpPr/>
          <p:nvPr/>
        </p:nvSpPr>
        <p:spPr>
          <a:xfrm rot="5400000">
            <a:off x="4511488" y="1979107"/>
            <a:ext cx="322730" cy="4988859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D4F1FC7-0B16-4965-8849-2BE501AA3D1A}"/>
              </a:ext>
            </a:extLst>
          </p:cNvPr>
          <p:cNvSpPr/>
          <p:nvPr/>
        </p:nvSpPr>
        <p:spPr>
          <a:xfrm rot="5400000">
            <a:off x="8650752" y="3234168"/>
            <a:ext cx="322730" cy="2478740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507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BA1060-F886-4A7A-A05C-A4D78A7D1C09}"/>
              </a:ext>
            </a:extLst>
          </p:cNvPr>
          <p:cNvSpPr/>
          <p:nvPr/>
        </p:nvSpPr>
        <p:spPr>
          <a:xfrm>
            <a:off x="1512270" y="1888059"/>
            <a:ext cx="5181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or B?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B4703-65FF-4FB0-BDB1-51209B15756C}"/>
              </a:ext>
            </a:extLst>
          </p:cNvPr>
          <p:cNvSpPr/>
          <p:nvPr/>
        </p:nvSpPr>
        <p:spPr>
          <a:xfrm>
            <a:off x="7076256" y="3152082"/>
            <a:ext cx="34374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toxic comment?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Yes or no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C6A58-3A53-4BB7-8048-25192119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668255" y="2459050"/>
            <a:ext cx="3288021" cy="303850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F59BDC-1BAF-4936-84E2-D61491B4C0D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 explained </a:t>
            </a:r>
          </a:p>
        </p:txBody>
      </p:sp>
    </p:spTree>
    <p:extLst>
      <p:ext uri="{BB962C8B-B14F-4D97-AF65-F5344CB8AC3E}">
        <p14:creationId xmlns:p14="http://schemas.microsoft.com/office/powerpoint/2010/main" val="41950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Diagram 66">
            <a:extLst>
              <a:ext uri="{FF2B5EF4-FFF2-40B4-BE49-F238E27FC236}">
                <a16:creationId xmlns:a16="http://schemas.microsoft.com/office/drawing/2014/main" id="{9FD6DD7F-6958-46F1-ACD0-043BDC14EB14}"/>
              </a:ext>
            </a:extLst>
          </p:cNvPr>
          <p:cNvGraphicFramePr/>
          <p:nvPr>
            <p:extLst/>
          </p:nvPr>
        </p:nvGraphicFramePr>
        <p:xfrm>
          <a:off x="344905" y="4496279"/>
          <a:ext cx="3413008" cy="1361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206463E-05B1-473F-9D7A-7C866FB1436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workflow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5C2FD254-AB70-4FBD-96CC-EE77B86B0346}"/>
              </a:ext>
            </a:extLst>
          </p:cNvPr>
          <p:cNvSpPr/>
          <p:nvPr/>
        </p:nvSpPr>
        <p:spPr>
          <a:xfrm rot="5400000">
            <a:off x="1854231" y="2458788"/>
            <a:ext cx="446673" cy="3671046"/>
          </a:xfrm>
          <a:prstGeom prst="leftBrace">
            <a:avLst>
              <a:gd name="adj1" fmla="val 8333"/>
              <a:gd name="adj2" fmla="val 50347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1536E811-E19A-4CA5-B94C-D796576BB187}"/>
              </a:ext>
            </a:extLst>
          </p:cNvPr>
          <p:cNvSpPr/>
          <p:nvPr/>
        </p:nvSpPr>
        <p:spPr>
          <a:xfrm rot="5400000">
            <a:off x="10272014" y="3186234"/>
            <a:ext cx="448056" cy="221753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2DF934B-D926-4413-A694-A3F7BAC96C03}"/>
              </a:ext>
            </a:extLst>
          </p:cNvPr>
          <p:cNvGrpSpPr/>
          <p:nvPr/>
        </p:nvGrpSpPr>
        <p:grpSpPr>
          <a:xfrm>
            <a:off x="8202706" y="4896993"/>
            <a:ext cx="1110399" cy="560571"/>
            <a:chOff x="6374744" y="1345256"/>
            <a:chExt cx="479198" cy="560571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BD904476-7E2C-4B96-A559-B7DE0DA5BDB0}"/>
                </a:ext>
              </a:extLst>
            </p:cNvPr>
            <p:cNvSpPr/>
            <p:nvPr/>
          </p:nvSpPr>
          <p:spPr>
            <a:xfrm>
              <a:off x="6374744" y="1345256"/>
              <a:ext cx="479198" cy="5605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Arrow: Right 4">
              <a:extLst>
                <a:ext uri="{FF2B5EF4-FFF2-40B4-BE49-F238E27FC236}">
                  <a16:creationId xmlns:a16="http://schemas.microsoft.com/office/drawing/2014/main" id="{08ED9473-471B-4FD4-B856-98431A471CE7}"/>
                </a:ext>
              </a:extLst>
            </p:cNvPr>
            <p:cNvSpPr txBox="1"/>
            <p:nvPr/>
          </p:nvSpPr>
          <p:spPr>
            <a:xfrm>
              <a:off x="6374744" y="1457370"/>
              <a:ext cx="335439" cy="336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Left Brace 65">
            <a:extLst>
              <a:ext uri="{FF2B5EF4-FFF2-40B4-BE49-F238E27FC236}">
                <a16:creationId xmlns:a16="http://schemas.microsoft.com/office/drawing/2014/main" id="{C1E53396-EA6D-4D6A-AE8C-5AE088608E64}"/>
              </a:ext>
            </a:extLst>
          </p:cNvPr>
          <p:cNvSpPr/>
          <p:nvPr/>
        </p:nvSpPr>
        <p:spPr>
          <a:xfrm rot="5400000">
            <a:off x="6031789" y="2458787"/>
            <a:ext cx="446673" cy="3671047"/>
          </a:xfrm>
          <a:prstGeom prst="leftBrace">
            <a:avLst>
              <a:gd name="adj1" fmla="val 8333"/>
              <a:gd name="adj2" fmla="val 50347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668AF5-FF3D-464C-B17C-C11BC09910D3}"/>
              </a:ext>
            </a:extLst>
          </p:cNvPr>
          <p:cNvGrpSpPr/>
          <p:nvPr/>
        </p:nvGrpSpPr>
        <p:grpSpPr>
          <a:xfrm>
            <a:off x="9494499" y="4752080"/>
            <a:ext cx="1947635" cy="850392"/>
            <a:chOff x="6306287" y="1175338"/>
            <a:chExt cx="1500679" cy="90040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1A0A6C4-8D17-4E40-B4ED-51D3B90BF4EE}"/>
                </a:ext>
              </a:extLst>
            </p:cNvPr>
            <p:cNvSpPr/>
            <p:nvPr/>
          </p:nvSpPr>
          <p:spPr>
            <a:xfrm>
              <a:off x="6306287" y="1175338"/>
              <a:ext cx="1500679" cy="90040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Rectangle: Rounded Corners 4">
              <a:extLst>
                <a:ext uri="{FF2B5EF4-FFF2-40B4-BE49-F238E27FC236}">
                  <a16:creationId xmlns:a16="http://schemas.microsoft.com/office/drawing/2014/main" id="{B6478A30-9AD8-45DF-8CF1-428F639E626F}"/>
                </a:ext>
              </a:extLst>
            </p:cNvPr>
            <p:cNvSpPr txBox="1"/>
            <p:nvPr/>
          </p:nvSpPr>
          <p:spPr>
            <a:xfrm>
              <a:off x="6332659" y="1201710"/>
              <a:ext cx="1447935" cy="847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Model Consumption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E275E6E-BA99-4083-B4DB-50CE4B35A23A}"/>
              </a:ext>
            </a:extLst>
          </p:cNvPr>
          <p:cNvGrpSpPr/>
          <p:nvPr/>
        </p:nvGrpSpPr>
        <p:grpSpPr>
          <a:xfrm>
            <a:off x="4003164" y="4991192"/>
            <a:ext cx="318144" cy="372168"/>
            <a:chOff x="3755131" y="1439457"/>
            <a:chExt cx="318144" cy="372168"/>
          </a:xfrm>
        </p:grpSpPr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F5219158-7F7E-4D19-8716-4B3AD76124D4}"/>
                </a:ext>
              </a:extLst>
            </p:cNvPr>
            <p:cNvSpPr/>
            <p:nvPr/>
          </p:nvSpPr>
          <p:spPr>
            <a:xfrm>
              <a:off x="3755131" y="1439457"/>
              <a:ext cx="318144" cy="37216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3" name="Arrow: Right 4">
              <a:extLst>
                <a:ext uri="{FF2B5EF4-FFF2-40B4-BE49-F238E27FC236}">
                  <a16:creationId xmlns:a16="http://schemas.microsoft.com/office/drawing/2014/main" id="{BC4ECBCB-CC81-4F0B-9A76-8576C4B45A07}"/>
                </a:ext>
              </a:extLst>
            </p:cNvPr>
            <p:cNvSpPr txBox="1"/>
            <p:nvPr/>
          </p:nvSpPr>
          <p:spPr>
            <a:xfrm>
              <a:off x="3755131" y="1513891"/>
              <a:ext cx="222701" cy="22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6223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aphicFrame>
        <p:nvGraphicFramePr>
          <p:cNvPr id="74" name="Diagram 73">
            <a:extLst>
              <a:ext uri="{FF2B5EF4-FFF2-40B4-BE49-F238E27FC236}">
                <a16:creationId xmlns:a16="http://schemas.microsoft.com/office/drawing/2014/main" id="{A199F04E-0F3C-44A6-BB0E-EDFD8925F87D}"/>
              </a:ext>
            </a:extLst>
          </p:cNvPr>
          <p:cNvGraphicFramePr/>
          <p:nvPr>
            <p:extLst/>
          </p:nvPr>
        </p:nvGraphicFramePr>
        <p:xfrm>
          <a:off x="4549769" y="4448969"/>
          <a:ext cx="3410712" cy="1456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5" name="Graphic 74">
            <a:extLst>
              <a:ext uri="{FF2B5EF4-FFF2-40B4-BE49-F238E27FC236}">
                <a16:creationId xmlns:a16="http://schemas.microsoft.com/office/drawing/2014/main" id="{8D6D5FC7-7BC2-4F3B-8E9A-817690809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:p14="http://schemas.microsoft.com/office/powerpoint/2010/main" xmlns:dgm="http://schemas.openxmlformats.org/drawingml/2006/diagram" xmlns:a16="http://schemas.microsoft.com/office/drawing/2014/main" xmlns="" r:embed="rId14"/>
              </a:ext>
            </a:extLst>
          </a:blip>
          <a:stretch>
            <a:fillRect/>
          </a:stretch>
        </p:blipFill>
        <p:spPr>
          <a:xfrm>
            <a:off x="9562502" y="1353597"/>
            <a:ext cx="1869548" cy="1905159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E77129F-7F04-466F-8BBC-07824430AB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:p14="http://schemas.microsoft.com/office/powerpoint/2010/main" xmlns:dgm="http://schemas.openxmlformats.org/drawingml/2006/diagram" xmlns:a16="http://schemas.microsoft.com/office/drawing/2014/main" xmlns="" r:embed="rId16"/>
              </a:ext>
            </a:extLst>
          </a:blip>
          <a:stretch>
            <a:fillRect/>
          </a:stretch>
        </p:blipFill>
        <p:spPr>
          <a:xfrm>
            <a:off x="5206999" y="1434578"/>
            <a:ext cx="2085423" cy="1743196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A0F9D6CD-0CCD-4811-BDC8-098A6A4DD666}"/>
              </a:ext>
            </a:extLst>
          </p:cNvPr>
          <p:cNvGrpSpPr/>
          <p:nvPr/>
        </p:nvGrpSpPr>
        <p:grpSpPr>
          <a:xfrm>
            <a:off x="1114780" y="1387620"/>
            <a:ext cx="1822139" cy="1837113"/>
            <a:chOff x="417356" y="1710268"/>
            <a:chExt cx="1611859" cy="152397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5E1BB16-D84D-49E2-AC43-110F724DCB42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83142CE7-5421-4B9E-9C92-066ED550DEA7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472E37D-1BFB-4936-8633-B828D0EF10E6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6FBF684-5782-4D58-B573-F63BD1625441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8EA6FD8-2AF6-4BD3-AE46-8C2D250B680D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108" name="Isosceles Triangle 107">
                <a:extLst>
                  <a:ext uri="{FF2B5EF4-FFF2-40B4-BE49-F238E27FC236}">
                    <a16:creationId xmlns:a16="http://schemas.microsoft.com/office/drawing/2014/main" id="{C0FEDBD3-96DE-4BD7-9E17-2129849D597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76A237A-5112-457E-80A9-2E3ED3488466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9913749-F0ED-4B0C-B6D3-0865769C649E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F5E3FBA-3EDA-48FB-BAE9-74542E28251E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105" name="Isosceles Triangle 104">
                <a:extLst>
                  <a:ext uri="{FF2B5EF4-FFF2-40B4-BE49-F238E27FC236}">
                    <a16:creationId xmlns:a16="http://schemas.microsoft.com/office/drawing/2014/main" id="{6A4E2DA9-AE04-4932-AE7D-F4E278E2598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9E97953-BC83-4CC8-9D65-F77239364890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FAA3177-0CDA-4E25-A103-9EA026CDB9BC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D033C2-05D2-4F41-ACC5-40FC85829771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102" name="Isosceles Triangle 101">
                <a:extLst>
                  <a:ext uri="{FF2B5EF4-FFF2-40B4-BE49-F238E27FC236}">
                    <a16:creationId xmlns:a16="http://schemas.microsoft.com/office/drawing/2014/main" id="{1EC0E6CC-B1AA-4088-8796-130B452B105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8DA9D0E-E347-47D3-B8B5-6E8333CDFAA7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027EB5E-06F1-4CB4-8908-211BCEB86C13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708D54F-632C-4DE8-8C7F-4A32F6D3BDCB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F65AF093-B2EA-4A62-BDEB-425FCFC475B3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6AF5083-36AE-485C-A035-B65E400624DC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DB17193-49C9-4F4D-B16A-73BD99FD7178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6B4702A-4580-414C-A665-C909589C463E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2D45F713-D206-448D-B443-7A13032B5671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BBF2FB7-00F1-4028-A806-B9C0EC21646A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CBE7F1C-CDC7-4B53-8B95-EFB6E0CBF3CB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E72B39F-DF9B-41B4-AF05-A36B540E1185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A9D4AB0F-A901-4E49-B2BF-B9C9B8029F9C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D479036-1ACE-4C4B-ABAF-7435283718AB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46506BD-209D-458F-BA1A-FCB3663CE79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1BF87B-1ED0-4B60-83DF-517AB23850EC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90" name="Isosceles Triangle 89">
                <a:extLst>
                  <a:ext uri="{FF2B5EF4-FFF2-40B4-BE49-F238E27FC236}">
                    <a16:creationId xmlns:a16="http://schemas.microsoft.com/office/drawing/2014/main" id="{8BC863D9-E396-4962-B66E-A62AA12041E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E3409A7-2216-483C-98D4-502832F975FC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B21A32F-20E0-4564-98BD-4BDBE5186843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1763C50-349D-4B1B-9361-955B49947D7E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9ACAE786-F44D-4555-8B9D-8C5629CF7237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7EA28ED-66B8-400B-A276-12856C636BA9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6883363-F766-4A4A-AF05-E288E736E5CF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3F25D44-069B-457A-BC94-DA120272045D}"/>
              </a:ext>
            </a:extLst>
          </p:cNvPr>
          <p:cNvSpPr/>
          <p:nvPr/>
        </p:nvSpPr>
        <p:spPr>
          <a:xfrm>
            <a:off x="755983" y="3365933"/>
            <a:ext cx="2514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25A19B5-A4DE-432D-91DA-C7C0834D92B4}"/>
              </a:ext>
            </a:extLst>
          </p:cNvPr>
          <p:cNvSpPr/>
          <p:nvPr/>
        </p:nvSpPr>
        <p:spPr bwMode="grayWhite">
          <a:xfrm>
            <a:off x="5358978" y="3388108"/>
            <a:ext cx="1796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Build &amp; Train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333FBDF-9374-43D8-8F2B-E5AF0267A192}"/>
              </a:ext>
            </a:extLst>
          </p:cNvPr>
          <p:cNvSpPr/>
          <p:nvPr/>
        </p:nvSpPr>
        <p:spPr>
          <a:xfrm>
            <a:off x="10154073" y="3399956"/>
            <a:ext cx="686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Run</a:t>
            </a:r>
          </a:p>
        </p:txBody>
      </p:sp>
      <p:sp>
        <p:nvSpPr>
          <p:cNvPr id="117" name="Arrow: Chevron 116">
            <a:extLst>
              <a:ext uri="{FF2B5EF4-FFF2-40B4-BE49-F238E27FC236}">
                <a16:creationId xmlns:a16="http://schemas.microsoft.com/office/drawing/2014/main" id="{48B29D1A-3EF0-4D57-80FF-82FB25880932}"/>
              </a:ext>
            </a:extLst>
          </p:cNvPr>
          <p:cNvSpPr/>
          <p:nvPr/>
        </p:nvSpPr>
        <p:spPr>
          <a:xfrm>
            <a:off x="3968779" y="1875974"/>
            <a:ext cx="320040" cy="860404"/>
          </a:xfrm>
          <a:prstGeom prst="chevron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Arrow: Chevron 117">
            <a:extLst>
              <a:ext uri="{FF2B5EF4-FFF2-40B4-BE49-F238E27FC236}">
                <a16:creationId xmlns:a16="http://schemas.microsoft.com/office/drawing/2014/main" id="{E493B3CA-4484-443F-8D30-10FFC1CA3DE6}"/>
              </a:ext>
            </a:extLst>
          </p:cNvPr>
          <p:cNvSpPr/>
          <p:nvPr/>
        </p:nvSpPr>
        <p:spPr>
          <a:xfrm>
            <a:off x="8324282" y="1875974"/>
            <a:ext cx="320040" cy="860404"/>
          </a:xfrm>
          <a:prstGeom prst="chevron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767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7" grpId="0">
        <p:bldAsOne/>
      </p:bldGraphic>
      <p:bldP spid="2" grpId="0" animBg="1"/>
      <p:bldP spid="57" grpId="0" animBg="1"/>
      <p:bldP spid="66" grpId="0" animBg="1"/>
      <p:bldGraphic spid="7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29495F-614E-4048-914D-71903BC1D58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Important concepts: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B4F0C-8A24-40A1-AF08-139B3EF69EBF}"/>
              </a:ext>
            </a:extLst>
          </p:cNvPr>
          <p:cNvSpPr/>
          <p:nvPr/>
        </p:nvSpPr>
        <p:spPr bwMode="auto">
          <a:xfrm>
            <a:off x="9981790" y="0"/>
            <a:ext cx="2210210" cy="2100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5796C8-6676-472D-87D1-88B9FE416244}"/>
              </a:ext>
            </a:extLst>
          </p:cNvPr>
          <p:cNvGrpSpPr/>
          <p:nvPr/>
        </p:nvGrpSpPr>
        <p:grpSpPr>
          <a:xfrm>
            <a:off x="10443991" y="174014"/>
            <a:ext cx="1289841" cy="1300440"/>
            <a:chOff x="417356" y="1710268"/>
            <a:chExt cx="1611859" cy="15239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48AC9E6-737C-4428-995B-6677D4555D50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5F06E919-51DC-4A9A-BBB8-6E56190F4E37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8AE4B56-7048-447F-9DA0-4AE6FDB3BFE5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79B5908-A6ED-4E53-BC53-3EB4E6264EC6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EC9781-7136-4C42-8CEF-DCF919757B4A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FC709082-9CD3-44B9-AE94-147631C4AA95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1C8887D-6749-4821-8455-EFFD4B1414D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CD0F375-21D2-47BE-8B17-8ADD49E04AE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5DC4E1D-C086-47C0-9365-DC6A517D8A16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9492F95A-E424-4560-986C-77937F1A830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83C623-7A19-459C-BFC3-A01B86E69C00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0704694-E359-4AD1-9214-2594C62B86F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744BF3-8E92-4D07-AE98-33C61DF5FB41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5B94D4FC-B0ED-4B44-94A7-B16AA4ACDCA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C18B968-BED2-43D7-8A16-09A292A3E04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6A74BE0-2567-497A-8333-10B8A967983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BD94F3-2339-4C9F-AABC-68D6C0B2B9E2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F857139C-D4E5-4047-82C8-CD770DDCEE9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2AB1CE-93FB-4D86-90BA-2F4E3954C5F5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8279571-5F34-49B1-8CFD-B75C9510EBDA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DD27D55-13D6-469C-98A9-8B06859462D6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09CCC290-6E3B-4196-B2D5-AA5921F64CAA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9B64F1A-E0E5-4648-8A07-C7CB0D0937C5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29C837-7044-43A3-8669-B44AF41CFD5D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854728-6EE4-436C-A7CE-0AA15CEBE67A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2DBEFF9B-D9CE-4257-9D46-2A114A5975AB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530C9C-C622-4CC0-BA01-E135C50EE5A3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59361EA-A324-4F8C-884D-F06EEF4B642B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839C57-1673-4589-A570-6850033F4156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C9865C3E-C0DD-4A06-8A95-0DC693DB06D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F8106A6-8115-47D1-AA49-0D2C91587BD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F91F36C-21A4-4C9E-A3B4-B54EBAD184F2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F6FBFF-B31D-4E6F-94ED-609E804DFD1C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84F190A6-42F3-4C14-8764-A6F0DCEB8791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54D50A-D3A4-4600-AA71-D38B3E480F5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0D95716-B7A4-435A-A977-593669C7AE6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21B2CBF-5ECC-4B53-9FD6-4539797C7FBB}"/>
              </a:ext>
            </a:extLst>
          </p:cNvPr>
          <p:cNvSpPr/>
          <p:nvPr/>
        </p:nvSpPr>
        <p:spPr>
          <a:xfrm>
            <a:off x="10113368" y="1639813"/>
            <a:ext cx="193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63F7F6D-88D0-4795-8F24-5A24510E780A}"/>
              </a:ext>
            </a:extLst>
          </p:cNvPr>
          <p:cNvSpPr/>
          <p:nvPr/>
        </p:nvSpPr>
        <p:spPr bwMode="auto">
          <a:xfrm>
            <a:off x="5103921" y="1154304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5B7062-FB95-4640-94FD-C020B94FB67E}"/>
              </a:ext>
            </a:extLst>
          </p:cNvPr>
          <p:cNvSpPr/>
          <p:nvPr/>
        </p:nvSpPr>
        <p:spPr bwMode="auto">
          <a:xfrm>
            <a:off x="139813" y="4123350"/>
            <a:ext cx="11912374" cy="41619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D7377015-2037-4AAE-AF1F-E18B8B4E53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06818" y="4776596"/>
          <a:ext cx="91783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8071">
                  <a:extLst>
                    <a:ext uri="{9D8B030D-6E8A-4147-A177-3AD203B41FA5}">
                      <a16:colId xmlns:a16="http://schemas.microsoft.com/office/drawing/2014/main" val="2718453439"/>
                    </a:ext>
                  </a:extLst>
                </a:gridCol>
                <a:gridCol w="3100294">
                  <a:extLst>
                    <a:ext uri="{9D8B030D-6E8A-4147-A177-3AD203B41FA5}">
                      <a16:colId xmlns:a16="http://schemas.microsoft.com/office/drawing/2014/main" val="33494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Toxic? (Sentiment)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==RUDE== Dude, you are rude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2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 OK! == IM GOING TO VANDALIZE …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9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also found use of the word "humanists” confusing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Oooooh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thank you Mr. </a:t>
                      </a:r>
                      <a:r>
                        <a:rPr 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DietLime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1788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6F530F-5390-425F-AEED-3BFA51B781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2F6AF2-4561-4B9F-A5FE-62C1D2C45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D9994-90F4-49EC-8128-F3E6B70DEB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1" y="3328416"/>
            <a:ext cx="11276838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3A4AE-B66F-4512-ADA8-F015273E95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6907"/>
            <a:ext cx="11276838" cy="128016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41A97-2E31-47C3-8FF0-27AC84E5A6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2" y="3324508"/>
            <a:ext cx="11276838" cy="128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49705-5880-418C-AF41-F0A8B4B7A0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3" y="3328416"/>
            <a:ext cx="11276838" cy="128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8F15D-4C6A-42E4-8268-E905AF342C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328416"/>
            <a:ext cx="11276838" cy="12801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42050F-7310-4038-A09C-1578DF22C1BE}"/>
              </a:ext>
            </a:extLst>
          </p:cNvPr>
          <p:cNvGrpSpPr/>
          <p:nvPr/>
        </p:nvGrpSpPr>
        <p:grpSpPr>
          <a:xfrm>
            <a:off x="337625" y="1899137"/>
            <a:ext cx="1664677" cy="1664677"/>
            <a:chOff x="337625" y="1899137"/>
            <a:chExt cx="1664677" cy="1664677"/>
          </a:xfrm>
          <a:solidFill>
            <a:schemeClr val="bg1">
              <a:lumMod val="85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14355D-6F78-4BD1-9AF1-F83E573C86BB}"/>
                </a:ext>
              </a:extLst>
            </p:cNvPr>
            <p:cNvSpPr/>
            <p:nvPr/>
          </p:nvSpPr>
          <p:spPr bwMode="auto">
            <a:xfrm>
              <a:off x="33762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CF6F54-DBD4-4F85-96A6-0C0A58CA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69" y="1990251"/>
              <a:ext cx="1037844" cy="1062990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3912D8-5CEB-44C6-8D31-EECDA41E0228}"/>
                </a:ext>
              </a:extLst>
            </p:cNvPr>
            <p:cNvSpPr txBox="1"/>
            <p:nvPr/>
          </p:nvSpPr>
          <p:spPr>
            <a:xfrm>
              <a:off x="344033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51A81F-1D09-4CBC-848D-52E1B4457265}"/>
              </a:ext>
            </a:extLst>
          </p:cNvPr>
          <p:cNvGrpSpPr/>
          <p:nvPr/>
        </p:nvGrpSpPr>
        <p:grpSpPr>
          <a:xfrm>
            <a:off x="3640207" y="1899137"/>
            <a:ext cx="1697073" cy="1664677"/>
            <a:chOff x="3654584" y="1899137"/>
            <a:chExt cx="1675508" cy="1664677"/>
          </a:xfrm>
          <a:solidFill>
            <a:schemeClr val="bg1">
              <a:lumMod val="6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6B8554-FF76-4659-9DB2-CA9C722279FE}"/>
                </a:ext>
              </a:extLst>
            </p:cNvPr>
            <p:cNvSpPr/>
            <p:nvPr/>
          </p:nvSpPr>
          <p:spPr bwMode="auto">
            <a:xfrm>
              <a:off x="366541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9393CE-AC2D-4ED7-999B-17F118EE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590" y="1990253"/>
              <a:ext cx="1003554" cy="1062990"/>
            </a:xfrm>
            <a:prstGeom prst="rect">
              <a:avLst/>
            </a:prstGeom>
            <a:grp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076300-D85F-4E35-9947-CFF2941B129D}"/>
                </a:ext>
              </a:extLst>
            </p:cNvPr>
            <p:cNvSpPr txBox="1"/>
            <p:nvPr/>
          </p:nvSpPr>
          <p:spPr>
            <a:xfrm>
              <a:off x="3654584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CLOUD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0A0903-6EFD-4316-A0C1-EB54350F3D01}"/>
              </a:ext>
            </a:extLst>
          </p:cNvPr>
          <p:cNvGrpSpPr/>
          <p:nvPr/>
        </p:nvGrpSpPr>
        <p:grpSpPr>
          <a:xfrm>
            <a:off x="1999308" y="1899137"/>
            <a:ext cx="1666889" cy="1664677"/>
            <a:chOff x="1999308" y="1899137"/>
            <a:chExt cx="1666889" cy="1664677"/>
          </a:xfrm>
          <a:solidFill>
            <a:schemeClr val="bg1">
              <a:lumMod val="75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8ABCED-62E0-41C0-A9CA-668F6867BC0A}"/>
                </a:ext>
              </a:extLst>
            </p:cNvPr>
            <p:cNvSpPr/>
            <p:nvPr/>
          </p:nvSpPr>
          <p:spPr bwMode="auto">
            <a:xfrm>
              <a:off x="200152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C39C9B-5352-4BD5-882B-205E754BE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452" y="1981200"/>
              <a:ext cx="969264" cy="1062990"/>
            </a:xfrm>
            <a:prstGeom prst="rect">
              <a:avLst/>
            </a:prstGeom>
            <a:grpFill/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575548-02F5-4341-A635-AF5DD2627B8C}"/>
                </a:ext>
              </a:extLst>
            </p:cNvPr>
            <p:cNvSpPr txBox="1"/>
            <p:nvPr/>
          </p:nvSpPr>
          <p:spPr>
            <a:xfrm>
              <a:off x="1999308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WEB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BE835D-6CD2-4FFF-94F8-7D59B57AB2DE}"/>
              </a:ext>
            </a:extLst>
          </p:cNvPr>
          <p:cNvGrpSpPr/>
          <p:nvPr/>
        </p:nvGrpSpPr>
        <p:grpSpPr>
          <a:xfrm>
            <a:off x="5329310" y="1899137"/>
            <a:ext cx="1664677" cy="1664677"/>
            <a:chOff x="5329310" y="1899137"/>
            <a:chExt cx="1664677" cy="1664677"/>
          </a:xfrm>
          <a:solidFill>
            <a:schemeClr val="bg1">
              <a:lumMod val="5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9A4D1E-FDFF-46C8-8895-2EBAE04EA936}"/>
                </a:ext>
              </a:extLst>
            </p:cNvPr>
            <p:cNvSpPr/>
            <p:nvPr/>
          </p:nvSpPr>
          <p:spPr bwMode="auto">
            <a:xfrm>
              <a:off x="532931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13D58C-777D-4D54-A8EE-3F1FF468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828" y="1990253"/>
              <a:ext cx="688086" cy="1062990"/>
            </a:xfrm>
            <a:prstGeom prst="rect">
              <a:avLst/>
            </a:prstGeom>
            <a:grpFill/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621255-4ECC-4669-A703-60BB06A2820A}"/>
                </a:ext>
              </a:extLst>
            </p:cNvPr>
            <p:cNvSpPr txBox="1"/>
            <p:nvPr/>
          </p:nvSpPr>
          <p:spPr>
            <a:xfrm>
              <a:off x="5355169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MOBILE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67F2A2-4082-43E0-93BC-DC139029A6D7}"/>
              </a:ext>
            </a:extLst>
          </p:cNvPr>
          <p:cNvGrpSpPr/>
          <p:nvPr/>
        </p:nvGrpSpPr>
        <p:grpSpPr>
          <a:xfrm>
            <a:off x="10320997" y="1899137"/>
            <a:ext cx="1664677" cy="1664677"/>
            <a:chOff x="10320997" y="1899137"/>
            <a:chExt cx="1664677" cy="1664677"/>
          </a:xfrm>
          <a:solidFill>
            <a:srgbClr val="7030A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A6C96D-12DB-4A5D-A2A3-FCAE75B0C507}"/>
                </a:ext>
              </a:extLst>
            </p:cNvPr>
            <p:cNvSpPr/>
            <p:nvPr/>
          </p:nvSpPr>
          <p:spPr bwMode="auto">
            <a:xfrm>
              <a:off x="10320997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8CCCC6-0862-4514-BF17-326AC906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BAB6A4-9A6B-4267-B74D-74E09DACC329}"/>
                </a:ext>
              </a:extLst>
            </p:cNvPr>
            <p:cNvSpPr txBox="1"/>
            <p:nvPr/>
          </p:nvSpPr>
          <p:spPr>
            <a:xfrm>
              <a:off x="10356525" y="3143061"/>
              <a:ext cx="1585000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ML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D1D29F-37BF-4D24-AC4A-2C08C465BBFB}"/>
              </a:ext>
            </a:extLst>
          </p:cNvPr>
          <p:cNvSpPr txBox="1"/>
          <p:nvPr/>
        </p:nvSpPr>
        <p:spPr>
          <a:xfrm>
            <a:off x="5339443" y="4261754"/>
            <a:ext cx="1664208" cy="1664208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D391427-DAD4-4E86-A28D-617D43DFC181}"/>
              </a:ext>
            </a:extLst>
          </p:cNvPr>
          <p:cNvSpPr txBox="1">
            <a:spLocks/>
          </p:cNvSpPr>
          <p:nvPr/>
        </p:nvSpPr>
        <p:spPr>
          <a:xfrm>
            <a:off x="459030" y="139939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Your platform for building </a:t>
            </a: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anything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54D4AA-FDB3-4766-8576-1C50D2C307F8}"/>
              </a:ext>
            </a:extLst>
          </p:cNvPr>
          <p:cNvGrpSpPr/>
          <p:nvPr/>
        </p:nvGrpSpPr>
        <p:grpSpPr>
          <a:xfrm>
            <a:off x="8620412" y="1899137"/>
            <a:ext cx="1701365" cy="1664677"/>
            <a:chOff x="8620412" y="1899137"/>
            <a:chExt cx="1701365" cy="166467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F0A397A-0E9E-4432-8FE6-B820E331708F}"/>
                </a:ext>
              </a:extLst>
            </p:cNvPr>
            <p:cNvSpPr/>
            <p:nvPr/>
          </p:nvSpPr>
          <p:spPr bwMode="auto">
            <a:xfrm>
              <a:off x="8657100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7258BAE-CAA1-441E-B52D-5F286D26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  <a:grpFill/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A0DA941-4FA4-4335-8237-7B726613F65D}"/>
                </a:ext>
              </a:extLst>
            </p:cNvPr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F26A-7AB6-4215-BADE-5BAFE7DC1088}"/>
              </a:ext>
            </a:extLst>
          </p:cNvPr>
          <p:cNvGrpSpPr/>
          <p:nvPr/>
        </p:nvGrpSpPr>
        <p:grpSpPr>
          <a:xfrm>
            <a:off x="6964450" y="1899137"/>
            <a:ext cx="1700620" cy="1664677"/>
            <a:chOff x="6993205" y="1899137"/>
            <a:chExt cx="1664677" cy="166467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7716F8-FCFB-40CC-A4F3-F41B91691068}"/>
                </a:ext>
              </a:extLst>
            </p:cNvPr>
            <p:cNvSpPr/>
            <p:nvPr/>
          </p:nvSpPr>
          <p:spPr bwMode="auto">
            <a:xfrm>
              <a:off x="6993205" y="1899137"/>
              <a:ext cx="1664677" cy="16646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543A5BA-50FD-49A4-AD2A-73A1F09A1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804" y="1990253"/>
              <a:ext cx="969264" cy="1062990"/>
            </a:xfrm>
            <a:prstGeom prst="rect">
              <a:avLst/>
            </a:prstGeom>
            <a:grpFill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05A6E-D827-4930-ABB2-FA99317743AB}"/>
                </a:ext>
              </a:extLst>
            </p:cNvPr>
            <p:cNvSpPr txBox="1"/>
            <p:nvPr/>
          </p:nvSpPr>
          <p:spPr>
            <a:xfrm>
              <a:off x="7010445" y="3143061"/>
              <a:ext cx="1620528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GAMING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033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D34262-ACF2-4750-9351-E90F410BAD9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Important concepts: Transformer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D43794-2C64-4211-B6C8-8B188C026275}"/>
              </a:ext>
            </a:extLst>
          </p:cNvPr>
          <p:cNvSpPr/>
          <p:nvPr/>
        </p:nvSpPr>
        <p:spPr bwMode="auto">
          <a:xfrm>
            <a:off x="9981790" y="0"/>
            <a:ext cx="2210210" cy="2100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04F693-46ED-4982-B7B2-21CAE5C90F48}"/>
              </a:ext>
            </a:extLst>
          </p:cNvPr>
          <p:cNvGrpSpPr/>
          <p:nvPr/>
        </p:nvGrpSpPr>
        <p:grpSpPr>
          <a:xfrm>
            <a:off x="10443991" y="174014"/>
            <a:ext cx="1289841" cy="1300440"/>
            <a:chOff x="417356" y="1710268"/>
            <a:chExt cx="1611859" cy="152397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28459-EBA1-4524-AA35-4C42E0B5C4E9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527EB213-83E1-4E83-84CB-2D36E6212856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6AE9A70-8185-45F3-AF4A-2A9905AC61B9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A64308C-9D6C-4CC4-9628-8352AA4B8E33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85CCE7-8D38-4899-A569-47C6F1FC333E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A7745E7A-3571-4F4E-8E6E-EE056AC4BEA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7DD9223-5C53-478C-B53F-CEB496900554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558034D-6635-4483-A181-7CD49F61E8D3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CD05B4-B741-48CD-A362-D80BE945C60D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6D572B94-5480-4FD8-8657-BAD1F3F43B4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386674-4723-45CC-B7A4-9D8C693E140B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E02965F-30CE-4DC4-9897-130A97F3F78E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A8D469-CEE2-45EA-BBC1-C90022F83A0D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7FE4585C-67DF-4037-B136-81090DC5CD7B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130206-9D24-4E93-9F85-D92A35CEC582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BA637C3-EF0C-458D-AAE7-E8ECEEB702F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DE39D5-776E-4596-B1DC-C554DE12923D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35DE874A-9FD8-4179-8123-22380FCE8255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5435065-C4CB-46F3-B2D2-F66504156297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2B49ADA-2E5B-4CEB-9056-A3F98DFD6A3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1FE1161-A087-4A2E-A5E0-09D53B9EF4A9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9A9C81C8-5EC3-4D01-80BD-4351A740B88A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727D590-B599-43C9-BF5E-7F0A59D20715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5842F68-E5AF-4663-99DE-33AF69D56C0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B313E1-BF41-405B-9A81-1498AFF10089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A350D791-6B71-42C9-AF65-520A87618BDD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46A701F-95B0-4E05-ADA4-6251234B0F5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839909E-07E3-4F06-85B4-22D6CC5CE8BD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36048D-A2AB-4119-8CC8-5EB8675E4497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D0E667D1-165E-43F6-B0F5-7E2FEC9FA1BC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5C654AD-158B-435B-9D27-F84598DE0520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2914806-3702-4A11-9EDA-7E3C69A6FA77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F49F59-F184-474D-9D01-A56F820A0CBF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29" name="Isosceles Triangle 28">
                <a:extLst>
                  <a:ext uri="{FF2B5EF4-FFF2-40B4-BE49-F238E27FC236}">
                    <a16:creationId xmlns:a16="http://schemas.microsoft.com/office/drawing/2014/main" id="{C6F96D25-14CF-4D3D-9F82-A63CEA064262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9D90F3A-FC1A-49F8-A70F-960E74C9C3F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E09352-6136-4E4C-B6A2-B2878717BC10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D2E7E39-79D0-480D-8D3A-BCB54CEBB900}"/>
              </a:ext>
            </a:extLst>
          </p:cNvPr>
          <p:cNvSpPr/>
          <p:nvPr/>
        </p:nvSpPr>
        <p:spPr>
          <a:xfrm>
            <a:off x="10113368" y="1639813"/>
            <a:ext cx="193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328F4F-91B1-4293-918C-4B3E39F6D74A}"/>
              </a:ext>
            </a:extLst>
          </p:cNvPr>
          <p:cNvSpPr/>
          <p:nvPr/>
        </p:nvSpPr>
        <p:spPr bwMode="auto">
          <a:xfrm>
            <a:off x="5183124" y="5166360"/>
            <a:ext cx="1825752" cy="1234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 Featurizer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EC06F6B5-283C-4C64-98B5-641D222FB2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84256" y="4857478"/>
          <a:ext cx="280473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735">
                  <a:extLst>
                    <a:ext uri="{9D8B030D-6E8A-4147-A177-3AD203B41FA5}">
                      <a16:colId xmlns:a16="http://schemas.microsoft.com/office/drawing/2014/main" val="337859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Featurized</a:t>
                      </a:r>
                      <a:r>
                        <a:rPr lang="en-US" sz="1400" dirty="0"/>
                        <a:t>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0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/>
                        <a:t>[0.76, 0.65, 0.44, 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9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[0.98, 0.43, 0.54, 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7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/>
                        <a:t>[0.35, 0.73, 0.46, 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36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[0.39, 0, 0.75, 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73253"/>
                  </a:ext>
                </a:extLst>
              </a:tr>
            </a:tbl>
          </a:graphicData>
        </a:graphic>
      </p:graphicFrame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241CB4-9511-495F-B165-AE2F315366E1}"/>
              </a:ext>
            </a:extLst>
          </p:cNvPr>
          <p:cNvCxnSpPr>
            <a:stCxn id="59" idx="3"/>
          </p:cNvCxnSpPr>
          <p:nvPr/>
        </p:nvCxnSpPr>
        <p:spPr>
          <a:xfrm>
            <a:off x="7008876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0A4EE1-B261-4647-B68F-6B97191F9128}"/>
              </a:ext>
            </a:extLst>
          </p:cNvPr>
          <p:cNvCxnSpPr>
            <a:endCxn id="59" idx="1"/>
          </p:cNvCxnSpPr>
          <p:nvPr/>
        </p:nvCxnSpPr>
        <p:spPr>
          <a:xfrm>
            <a:off x="4530700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7BE97FE-6C84-4836-9394-14E8A97EC8AE}"/>
              </a:ext>
            </a:extLst>
          </p:cNvPr>
          <p:cNvSpPr/>
          <p:nvPr/>
        </p:nvSpPr>
        <p:spPr bwMode="auto">
          <a:xfrm>
            <a:off x="5103921" y="1154304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11E645-652C-4DC5-836A-850FF772E324}"/>
              </a:ext>
            </a:extLst>
          </p:cNvPr>
          <p:cNvSpPr/>
          <p:nvPr/>
        </p:nvSpPr>
        <p:spPr bwMode="auto">
          <a:xfrm>
            <a:off x="5103921" y="1915835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CB9F92-871F-415F-BD1A-FDF69158C9B7}"/>
              </a:ext>
            </a:extLst>
          </p:cNvPr>
          <p:cNvSpPr txBox="1"/>
          <p:nvPr/>
        </p:nvSpPr>
        <p:spPr>
          <a:xfrm>
            <a:off x="2959401" y="2019494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E514F6-5B00-417B-8B81-1E67E6CDCD75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>
            <a:off x="3588553" y="2173383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3E11811-E7A9-4883-96E2-43C3A9E2A481}"/>
              </a:ext>
            </a:extLst>
          </p:cNvPr>
          <p:cNvSpPr txBox="1"/>
          <p:nvPr/>
        </p:nvSpPr>
        <p:spPr>
          <a:xfrm>
            <a:off x="8562031" y="2019494"/>
            <a:ext cx="6974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C605304-FCFD-4366-93C1-63D0FE9BE0B3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 flipV="1">
            <a:off x="7088079" y="2173383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FE3BEFE-B3B3-4F56-BA18-16228AF325A0}"/>
              </a:ext>
            </a:extLst>
          </p:cNvPr>
          <p:cNvSpPr/>
          <p:nvPr/>
        </p:nvSpPr>
        <p:spPr bwMode="auto">
          <a:xfrm>
            <a:off x="139813" y="4123350"/>
            <a:ext cx="11912374" cy="41619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3071B0-5F80-4844-8FE3-232216FE01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9312" y="4856480"/>
          <a:ext cx="37113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388">
                  <a:extLst>
                    <a:ext uri="{9D8B030D-6E8A-4147-A177-3AD203B41FA5}">
                      <a16:colId xmlns:a16="http://schemas.microsoft.com/office/drawing/2014/main" val="3820971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26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==RUDE== Dude, you are rude 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13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 OK! == IM GOING TO VANDALIZE …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0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also found use of the word "humanists” 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637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Oooooh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thank you Mr. </a:t>
                      </a:r>
                      <a:r>
                        <a:rPr 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DietLime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976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40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991D21A-AC09-476C-ADE5-3DC8DBA22E6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Important concepts: Estimator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38FE44-37FE-45F6-AD4B-E58B20779FAC}"/>
              </a:ext>
            </a:extLst>
          </p:cNvPr>
          <p:cNvSpPr/>
          <p:nvPr/>
        </p:nvSpPr>
        <p:spPr bwMode="auto">
          <a:xfrm>
            <a:off x="9981790" y="0"/>
            <a:ext cx="2210210" cy="2100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BC609B03-B868-4E98-9B26-19588169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p14="http://schemas.microsoft.com/office/powerpoint/2010/main" xmlns:a16="http://schemas.microsoft.com/office/drawing/2014/main" xmlns="" r:embed="rId4"/>
              </a:ext>
            </a:extLst>
          </a:blip>
          <a:stretch>
            <a:fillRect/>
          </a:stretch>
        </p:blipFill>
        <p:spPr>
          <a:xfrm>
            <a:off x="10344366" y="169158"/>
            <a:ext cx="1593867" cy="133230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5A09714-F6A4-46EB-9198-53534C657A11}"/>
              </a:ext>
            </a:extLst>
          </p:cNvPr>
          <p:cNvSpPr/>
          <p:nvPr/>
        </p:nvSpPr>
        <p:spPr bwMode="grayWhite">
          <a:xfrm>
            <a:off x="10389428" y="1614309"/>
            <a:ext cx="139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Build &amp; Train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3644CB-F1AE-4034-B0E1-BEEFBA259A52}"/>
              </a:ext>
            </a:extLst>
          </p:cNvPr>
          <p:cNvSpPr/>
          <p:nvPr/>
        </p:nvSpPr>
        <p:spPr bwMode="auto">
          <a:xfrm>
            <a:off x="139813" y="4123350"/>
            <a:ext cx="11912374" cy="41619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7B8212-4A14-49ED-A7DE-0CF48AACC0CD}"/>
              </a:ext>
            </a:extLst>
          </p:cNvPr>
          <p:cNvSpPr txBox="1"/>
          <p:nvPr/>
        </p:nvSpPr>
        <p:spPr>
          <a:xfrm>
            <a:off x="7887922" y="5629690"/>
            <a:ext cx="25015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Model (Transformer)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5BA2D6-221A-43A2-8EBD-1F7007C0F54C}"/>
              </a:ext>
            </a:extLst>
          </p:cNvPr>
          <p:cNvSpPr/>
          <p:nvPr/>
        </p:nvSpPr>
        <p:spPr bwMode="auto">
          <a:xfrm>
            <a:off x="5183124" y="5166360"/>
            <a:ext cx="1825752" cy="1234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Estimator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FB1E0E-6400-4BEA-95E6-22B1948AE93D}"/>
              </a:ext>
            </a:extLst>
          </p:cNvPr>
          <p:cNvCxnSpPr>
            <a:stCxn id="32" idx="3"/>
          </p:cNvCxnSpPr>
          <p:nvPr/>
        </p:nvCxnSpPr>
        <p:spPr>
          <a:xfrm>
            <a:off x="7008876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F5ED52-B541-41A9-B90A-3CCCC571953A}"/>
              </a:ext>
            </a:extLst>
          </p:cNvPr>
          <p:cNvCxnSpPr>
            <a:endCxn id="32" idx="1"/>
          </p:cNvCxnSpPr>
          <p:nvPr/>
        </p:nvCxnSpPr>
        <p:spPr>
          <a:xfrm>
            <a:off x="4530700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3FC5E00-5741-4B75-BE62-041D2D77EBD2}"/>
              </a:ext>
            </a:extLst>
          </p:cNvPr>
          <p:cNvSpPr/>
          <p:nvPr/>
        </p:nvSpPr>
        <p:spPr bwMode="auto">
          <a:xfrm>
            <a:off x="5103921" y="1154304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EBEADE-25CC-4159-A130-036E24A02F27}"/>
              </a:ext>
            </a:extLst>
          </p:cNvPr>
          <p:cNvSpPr/>
          <p:nvPr/>
        </p:nvSpPr>
        <p:spPr bwMode="auto">
          <a:xfrm>
            <a:off x="5103921" y="1915835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5F9A02-B8B0-4F22-AAA3-FBE3EE9F1E0A}"/>
              </a:ext>
            </a:extLst>
          </p:cNvPr>
          <p:cNvSpPr txBox="1"/>
          <p:nvPr/>
        </p:nvSpPr>
        <p:spPr>
          <a:xfrm>
            <a:off x="2959401" y="2019494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0F9C28-35F5-47C1-92FF-81B0BA87A255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>
            <a:off x="3588553" y="2173383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B625C3-C0C4-4638-A881-0866B3F2B872}"/>
              </a:ext>
            </a:extLst>
          </p:cNvPr>
          <p:cNvSpPr txBox="1"/>
          <p:nvPr/>
        </p:nvSpPr>
        <p:spPr>
          <a:xfrm>
            <a:off x="8562031" y="2019494"/>
            <a:ext cx="6974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B99B57-1461-4BB1-BA04-F25535C23666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 flipV="1">
            <a:off x="7088079" y="2173383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AA6E848A-8411-4B3B-B754-7D79AFA59B90}"/>
              </a:ext>
            </a:extLst>
          </p:cNvPr>
          <p:cNvSpPr/>
          <p:nvPr/>
        </p:nvSpPr>
        <p:spPr bwMode="auto">
          <a:xfrm>
            <a:off x="5103921" y="2677366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Estimator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9A6E71-88E1-41D6-96AF-80C374F4BE68}"/>
              </a:ext>
            </a:extLst>
          </p:cNvPr>
          <p:cNvSpPr txBox="1"/>
          <p:nvPr/>
        </p:nvSpPr>
        <p:spPr>
          <a:xfrm>
            <a:off x="2959401" y="2779924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F66A04-B316-4FB5-9AAB-71C32B326A57}"/>
              </a:ext>
            </a:extLst>
          </p:cNvPr>
          <p:cNvSpPr txBox="1"/>
          <p:nvPr/>
        </p:nvSpPr>
        <p:spPr>
          <a:xfrm>
            <a:off x="8562031" y="2779924"/>
            <a:ext cx="15372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CAF5902-2402-4B38-A7D2-E4D0D0337599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flipV="1">
            <a:off x="7088079" y="2933813"/>
            <a:ext cx="147395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AB48AFC-6E11-4460-B895-3303569148AF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3588553" y="2933813"/>
            <a:ext cx="151536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F095404-ADBE-4F1A-A8F2-797B441EEA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8048" y="4856478"/>
          <a:ext cx="43426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493">
                  <a:extLst>
                    <a:ext uri="{9D8B030D-6E8A-4147-A177-3AD203B41FA5}">
                      <a16:colId xmlns:a16="http://schemas.microsoft.com/office/drawing/2014/main" val="2718453439"/>
                    </a:ext>
                  </a:extLst>
                </a:gridCol>
                <a:gridCol w="1747159">
                  <a:extLst>
                    <a:ext uri="{9D8B030D-6E8A-4147-A177-3AD203B41FA5}">
                      <a16:colId xmlns:a16="http://schemas.microsoft.com/office/drawing/2014/main" val="334942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Toxic? (Sentiment)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3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==RUDE== Dude, you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2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 OK! == IM GOING …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98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also found use of the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Oooooh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thank you Mr. 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79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01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230D79-57C6-410D-B067-D404934909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2500" y="5412740"/>
          <a:ext cx="2208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200">
                  <a:extLst>
                    <a:ext uri="{9D8B030D-6E8A-4147-A177-3AD203B41FA5}">
                      <a16:colId xmlns:a16="http://schemas.microsoft.com/office/drawing/2014/main" val="356757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0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==RUDE== Dude, you 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9968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C131F6C-8867-4F4F-8788-EEDBD4ADEA00}"/>
              </a:ext>
            </a:extLst>
          </p:cNvPr>
          <p:cNvSpPr/>
          <p:nvPr/>
        </p:nvSpPr>
        <p:spPr bwMode="auto">
          <a:xfrm>
            <a:off x="5183124" y="5166360"/>
            <a:ext cx="1825752" cy="12344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Prediction Function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11D6A11-931B-4FBC-BB8E-D13131CDD0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61300" y="5392868"/>
          <a:ext cx="41015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538">
                  <a:extLst>
                    <a:ext uri="{9D8B030D-6E8A-4147-A177-3AD203B41FA5}">
                      <a16:colId xmlns:a16="http://schemas.microsoft.com/office/drawing/2014/main" val="337859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Predicted Label – Toxic? (Sentiment)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0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9968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940A4D-1E20-4A9F-8E90-46E3B373BD03}"/>
              </a:ext>
            </a:extLst>
          </p:cNvPr>
          <p:cNvCxnSpPr>
            <a:stCxn id="20" idx="3"/>
          </p:cNvCxnSpPr>
          <p:nvPr/>
        </p:nvCxnSpPr>
        <p:spPr>
          <a:xfrm>
            <a:off x="7008876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C37A04-5B0F-438D-9D48-F4C62C70BE44}"/>
              </a:ext>
            </a:extLst>
          </p:cNvPr>
          <p:cNvCxnSpPr>
            <a:endCxn id="20" idx="1"/>
          </p:cNvCxnSpPr>
          <p:nvPr/>
        </p:nvCxnSpPr>
        <p:spPr>
          <a:xfrm>
            <a:off x="4530700" y="5783580"/>
            <a:ext cx="652424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4E44E-8BC8-417E-931B-833241171F5D}"/>
              </a:ext>
            </a:extLst>
          </p:cNvPr>
          <p:cNvSpPr/>
          <p:nvPr/>
        </p:nvSpPr>
        <p:spPr bwMode="auto">
          <a:xfrm>
            <a:off x="5103921" y="1154304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15A8D0-73C3-4BDB-B181-A98B4DD6DE68}"/>
              </a:ext>
            </a:extLst>
          </p:cNvPr>
          <p:cNvSpPr/>
          <p:nvPr/>
        </p:nvSpPr>
        <p:spPr bwMode="auto">
          <a:xfrm>
            <a:off x="5103921" y="1915835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5B6F7-B48E-4CE1-98A9-EB374F127304}"/>
              </a:ext>
            </a:extLst>
          </p:cNvPr>
          <p:cNvSpPr txBox="1"/>
          <p:nvPr/>
        </p:nvSpPr>
        <p:spPr>
          <a:xfrm>
            <a:off x="2959401" y="2019494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93EEC7-C295-4D86-8620-8FA84AFBA9B3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3588553" y="2173383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9B1D14-8ED1-4BC2-84D7-8EE3E51BBC9C}"/>
              </a:ext>
            </a:extLst>
          </p:cNvPr>
          <p:cNvSpPr txBox="1"/>
          <p:nvPr/>
        </p:nvSpPr>
        <p:spPr>
          <a:xfrm>
            <a:off x="8562031" y="2019494"/>
            <a:ext cx="6974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4E92A7-63FC-43EF-B254-E008ED0FF63D}"/>
              </a:ext>
            </a:extLst>
          </p:cNvPr>
          <p:cNvCxnSpPr>
            <a:cxnSpLocks/>
            <a:stCxn id="18" idx="3"/>
            <a:endCxn id="23" idx="1"/>
          </p:cNvCxnSpPr>
          <p:nvPr/>
        </p:nvCxnSpPr>
        <p:spPr>
          <a:xfrm flipV="1">
            <a:off x="7088079" y="2173383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BFF565D-AF5C-41B8-9612-DB9E2B70F5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Important concepts: Prediction Function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86B105-1E82-4DD7-BA29-014AAE578A6B}"/>
              </a:ext>
            </a:extLst>
          </p:cNvPr>
          <p:cNvSpPr/>
          <p:nvPr/>
        </p:nvSpPr>
        <p:spPr bwMode="auto">
          <a:xfrm>
            <a:off x="9981790" y="0"/>
            <a:ext cx="2210210" cy="2100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52696C2-A150-4327-9CCE-9E667757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p14="http://schemas.microsoft.com/office/powerpoint/2010/main" xmlns:a16="http://schemas.microsoft.com/office/drawing/2014/main" xmlns="" r:embed="rId4"/>
              </a:ext>
            </a:extLst>
          </a:blip>
          <a:stretch>
            <a:fillRect/>
          </a:stretch>
        </p:blipFill>
        <p:spPr>
          <a:xfrm>
            <a:off x="10460216" y="209978"/>
            <a:ext cx="1302622" cy="132743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40BA89C2-71A3-4FB6-99D0-4F6225094D2F}"/>
              </a:ext>
            </a:extLst>
          </p:cNvPr>
          <p:cNvSpPr/>
          <p:nvPr/>
        </p:nvSpPr>
        <p:spPr>
          <a:xfrm>
            <a:off x="10538741" y="1675116"/>
            <a:ext cx="1106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Run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FB8044B-CE37-448E-A3AD-E9AB6415F5A6}"/>
              </a:ext>
            </a:extLst>
          </p:cNvPr>
          <p:cNvSpPr/>
          <p:nvPr/>
        </p:nvSpPr>
        <p:spPr bwMode="auto">
          <a:xfrm>
            <a:off x="5103921" y="2677366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Estimator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F8E491-B0BF-4967-ADE7-570554CB3DE9}"/>
              </a:ext>
            </a:extLst>
          </p:cNvPr>
          <p:cNvSpPr txBox="1"/>
          <p:nvPr/>
        </p:nvSpPr>
        <p:spPr>
          <a:xfrm>
            <a:off x="2959401" y="2779924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5C38BD-B9BE-4296-B60F-2E41F26D48E6}"/>
              </a:ext>
            </a:extLst>
          </p:cNvPr>
          <p:cNvSpPr txBox="1"/>
          <p:nvPr/>
        </p:nvSpPr>
        <p:spPr>
          <a:xfrm>
            <a:off x="8562030" y="2779924"/>
            <a:ext cx="29755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 (e.g. model)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BA889D1-C1C7-41A9-AF81-1EB7DB15ED6E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 flipV="1">
            <a:off x="7088079" y="2933813"/>
            <a:ext cx="1473951" cy="485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C136E4-BF75-4D49-ADC3-A8D6090BAF84}"/>
              </a:ext>
            </a:extLst>
          </p:cNvPr>
          <p:cNvCxnSpPr>
            <a:cxnSpLocks/>
            <a:stCxn id="69" idx="3"/>
            <a:endCxn id="68" idx="1"/>
          </p:cNvCxnSpPr>
          <p:nvPr/>
        </p:nvCxnSpPr>
        <p:spPr>
          <a:xfrm>
            <a:off x="3588553" y="2933813"/>
            <a:ext cx="151536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6017419-0CFC-4EF2-BFE7-681C23FBC443}"/>
              </a:ext>
            </a:extLst>
          </p:cNvPr>
          <p:cNvSpPr/>
          <p:nvPr/>
        </p:nvSpPr>
        <p:spPr bwMode="auto">
          <a:xfrm>
            <a:off x="5103921" y="3438896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Prediction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544C4-3C3B-4740-AA0A-0D1D6992DC8C}"/>
              </a:ext>
            </a:extLst>
          </p:cNvPr>
          <p:cNvSpPr/>
          <p:nvPr/>
        </p:nvSpPr>
        <p:spPr bwMode="auto">
          <a:xfrm>
            <a:off x="139813" y="4123350"/>
            <a:ext cx="11912374" cy="41619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Example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B8F347-6D36-4527-8D72-6678E87EA8C3}"/>
              </a:ext>
            </a:extLst>
          </p:cNvPr>
          <p:cNvSpPr txBox="1"/>
          <p:nvPr/>
        </p:nvSpPr>
        <p:spPr>
          <a:xfrm>
            <a:off x="1604395" y="3556877"/>
            <a:ext cx="19841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(single row)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665AF0-E20A-49B1-B9F4-88B5BC37EC9F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3588553" y="3710766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AC88BA6-B8E2-4EBF-864F-7B018E01AD84}"/>
              </a:ext>
            </a:extLst>
          </p:cNvPr>
          <p:cNvSpPr txBox="1"/>
          <p:nvPr/>
        </p:nvSpPr>
        <p:spPr>
          <a:xfrm>
            <a:off x="8562031" y="3556877"/>
            <a:ext cx="20255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(single row)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67E1BC-41A7-4442-88FE-0CCB1AB5FE0C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7088079" y="3710766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11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42636"/>
            <a:ext cx="6400800" cy="553998"/>
          </a:xfrm>
        </p:spPr>
        <p:txBody>
          <a:bodyPr/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Demo: Sentiment 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49642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92" y="1344923"/>
            <a:ext cx="11058007" cy="510534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8A34C0-191D-4BDA-91A6-EF542AE9F05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 issue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349885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CF7C90D-62A4-46AB-8FB6-2B08F04C1AB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Features (input)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796992" y="1344923"/>
            <a:ext cx="11058007" cy="5105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E8416-E57B-44D4-A9E8-37FA7E304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4" t="23382" r="15322" b="59178"/>
          <a:stretch/>
        </p:blipFill>
        <p:spPr>
          <a:xfrm>
            <a:off x="890336" y="2538663"/>
            <a:ext cx="9270331" cy="890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271C4B-05B8-44E7-B2A8-7311A7147AD8}"/>
              </a:ext>
            </a:extLst>
          </p:cNvPr>
          <p:cNvSpPr/>
          <p:nvPr/>
        </p:nvSpPr>
        <p:spPr bwMode="auto">
          <a:xfrm>
            <a:off x="890336" y="2538662"/>
            <a:ext cx="9270331" cy="89033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EF082-D9D3-41C5-AF51-BC9E4128DD15}"/>
              </a:ext>
            </a:extLst>
          </p:cNvPr>
          <p:cNvSpPr txBox="1"/>
          <p:nvPr/>
        </p:nvSpPr>
        <p:spPr>
          <a:xfrm>
            <a:off x="244324" y="2699149"/>
            <a:ext cx="5338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7BB1D-BB90-45CA-A5B3-889A4F8883D9}"/>
              </a:ext>
            </a:extLst>
          </p:cNvPr>
          <p:cNvSpPr txBox="1"/>
          <p:nvPr/>
        </p:nvSpPr>
        <p:spPr>
          <a:xfrm>
            <a:off x="265105" y="5554174"/>
            <a:ext cx="13828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Description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93DE9-B2CD-4957-AD5F-2A89AF8815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98" t="65396" r="25441"/>
          <a:stretch/>
        </p:blipFill>
        <p:spPr>
          <a:xfrm>
            <a:off x="1714500" y="4683625"/>
            <a:ext cx="7327231" cy="176664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E8C4FC3-334B-4626-BF83-FBC7F2B6519F}"/>
              </a:ext>
            </a:extLst>
          </p:cNvPr>
          <p:cNvSpPr/>
          <p:nvPr/>
        </p:nvSpPr>
        <p:spPr bwMode="auto">
          <a:xfrm>
            <a:off x="1714500" y="4683626"/>
            <a:ext cx="7327231" cy="19063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377764A7-8AFF-409A-BF02-CCFA295F4D80}"/>
              </a:ext>
            </a:extLst>
          </p:cNvPr>
          <p:cNvSpPr/>
          <p:nvPr/>
        </p:nvSpPr>
        <p:spPr bwMode="auto">
          <a:xfrm>
            <a:off x="9372598" y="1443792"/>
            <a:ext cx="1022685" cy="1985208"/>
          </a:xfrm>
          <a:prstGeom prst="curvedLef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5A751952-CEB8-437D-BE83-77064DE42673}"/>
              </a:ext>
            </a:extLst>
          </p:cNvPr>
          <p:cNvSpPr/>
          <p:nvPr/>
        </p:nvSpPr>
        <p:spPr bwMode="auto">
          <a:xfrm>
            <a:off x="9391466" y="1451813"/>
            <a:ext cx="1535704" cy="4327050"/>
          </a:xfrm>
          <a:prstGeom prst="curvedLef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EF9DD-2C24-4986-A131-FAE994C85DC1}"/>
              </a:ext>
            </a:extLst>
          </p:cNvPr>
          <p:cNvSpPr/>
          <p:nvPr/>
        </p:nvSpPr>
        <p:spPr bwMode="auto">
          <a:xfrm>
            <a:off x="7912881" y="1443791"/>
            <a:ext cx="1652224" cy="397042"/>
          </a:xfrm>
          <a:prstGeom prst="rect">
            <a:avLst/>
          </a:prstGeom>
          <a:solidFill>
            <a:srgbClr val="CC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4832156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B36402-424B-464F-B9CA-4CBEF528F110}"/>
              </a:ext>
            </a:extLst>
          </p:cNvPr>
          <p:cNvGraphicFramePr/>
          <p:nvPr>
            <p:extLst/>
          </p:nvPr>
        </p:nvGraphicFramePr>
        <p:xfrm>
          <a:off x="337000" y="6078051"/>
          <a:ext cx="11521046" cy="59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D18BD9-F861-5B4F-BF79-6715FD922C1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796992" y="1353390"/>
            <a:ext cx="11058007" cy="5105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E5224-9F8A-40EC-B3AF-41E5DA724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170" t="79383" r="1613" b="16007"/>
          <a:stretch/>
        </p:blipFill>
        <p:spPr>
          <a:xfrm>
            <a:off x="9330489" y="5406188"/>
            <a:ext cx="2346158" cy="235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C782AD-C7B4-4806-BBF7-0264B4431F24}"/>
              </a:ext>
            </a:extLst>
          </p:cNvPr>
          <p:cNvSpPr/>
          <p:nvPr/>
        </p:nvSpPr>
        <p:spPr bwMode="auto">
          <a:xfrm>
            <a:off x="9330489" y="5406189"/>
            <a:ext cx="2346158" cy="235323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9829B59-E01A-490B-BA99-65AA0E9F010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Label (output)</a:t>
            </a: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392D1AF4-7A11-4126-A8B4-886B2C5673C1}"/>
              </a:ext>
            </a:extLst>
          </p:cNvPr>
          <p:cNvSpPr/>
          <p:nvPr/>
        </p:nvSpPr>
        <p:spPr bwMode="auto">
          <a:xfrm>
            <a:off x="10606656" y="1451813"/>
            <a:ext cx="1535704" cy="4327050"/>
          </a:xfrm>
          <a:prstGeom prst="curvedLef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02EF0-558D-43AE-BF1A-3666562469C1}"/>
              </a:ext>
            </a:extLst>
          </p:cNvPr>
          <p:cNvSpPr/>
          <p:nvPr/>
        </p:nvSpPr>
        <p:spPr bwMode="auto">
          <a:xfrm>
            <a:off x="9128071" y="1443791"/>
            <a:ext cx="1652224" cy="397042"/>
          </a:xfrm>
          <a:prstGeom prst="rect">
            <a:avLst/>
          </a:prstGeom>
          <a:solidFill>
            <a:srgbClr val="CC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3659824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BA1060-F886-4A7A-A05C-A4D78A7D1C09}"/>
              </a:ext>
            </a:extLst>
          </p:cNvPr>
          <p:cNvSpPr/>
          <p:nvPr/>
        </p:nvSpPr>
        <p:spPr>
          <a:xfrm>
            <a:off x="1512270" y="1888059"/>
            <a:ext cx="5181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or B?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B4703-65FF-4FB0-BDB1-51209B15756C}"/>
              </a:ext>
            </a:extLst>
          </p:cNvPr>
          <p:cNvSpPr/>
          <p:nvPr/>
        </p:nvSpPr>
        <p:spPr>
          <a:xfrm>
            <a:off x="5570186" y="1919173"/>
            <a:ext cx="5937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Which label should this issue be assigned?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C6A58-3A53-4BB7-8048-251921190A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668255" y="2459050"/>
            <a:ext cx="3288021" cy="303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B616B-83C4-49DF-8CD1-A888AB8E68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/>
          </a:blip>
          <a:stretch>
            <a:fillRect/>
          </a:stretch>
        </p:blipFill>
        <p:spPr>
          <a:xfrm>
            <a:off x="7875621" y="2591589"/>
            <a:ext cx="2109610" cy="320380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F59BDC-1BAF-4936-84E2-D61491B4C0D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 issue classification explained </a:t>
            </a:r>
          </a:p>
        </p:txBody>
      </p:sp>
    </p:spTree>
    <p:extLst>
      <p:ext uri="{BB962C8B-B14F-4D97-AF65-F5344CB8AC3E}">
        <p14:creationId xmlns:p14="http://schemas.microsoft.com/office/powerpoint/2010/main" val="264967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88638"/>
            <a:ext cx="6400800" cy="1107996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Demo: Issue Classification (GitHub)</a:t>
            </a:r>
          </a:p>
        </p:txBody>
      </p:sp>
    </p:spTree>
    <p:extLst>
      <p:ext uri="{BB962C8B-B14F-4D97-AF65-F5344CB8AC3E}">
        <p14:creationId xmlns:p14="http://schemas.microsoft.com/office/powerpoint/2010/main" val="105527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BFF565D-AF5C-41B8-9612-DB9E2B70F54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is iterative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9087562D-5EBF-4FA0-9A60-172CFB5CE329}"/>
              </a:ext>
            </a:extLst>
          </p:cNvPr>
          <p:cNvSpPr/>
          <p:nvPr/>
        </p:nvSpPr>
        <p:spPr bwMode="auto">
          <a:xfrm flipH="1">
            <a:off x="1690330" y="4135374"/>
            <a:ext cx="8515988" cy="2547814"/>
          </a:xfrm>
          <a:prstGeom prst="curved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EEA4802C-DB9D-4D5F-A532-93BC07E0C386}"/>
              </a:ext>
            </a:extLst>
          </p:cNvPr>
          <p:cNvGraphicFramePr/>
          <p:nvPr>
            <p:extLst/>
          </p:nvPr>
        </p:nvGraphicFramePr>
        <p:xfrm>
          <a:off x="2888704" y="4135374"/>
          <a:ext cx="6547223" cy="2466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8" name="Graphic 67">
            <a:extLst>
              <a:ext uri="{FF2B5EF4-FFF2-40B4-BE49-F238E27FC236}">
                <a16:creationId xmlns:a16="http://schemas.microsoft.com/office/drawing/2014/main" id="{B9B46E07-BC4D-4C8F-B7CF-E70A0B9B5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:p14="http://schemas.microsoft.com/office/powerpoint/2010/main" xmlns:dgm="http://schemas.openxmlformats.org/drawingml/2006/diagram" xmlns:a16="http://schemas.microsoft.com/office/drawing/2014/main" xmlns="" r:embed="rId9"/>
              </a:ext>
            </a:extLst>
          </a:blip>
          <a:stretch>
            <a:fillRect/>
          </a:stretch>
        </p:blipFill>
        <p:spPr>
          <a:xfrm>
            <a:off x="8700430" y="1226032"/>
            <a:ext cx="1869548" cy="190515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0727D98-8A6A-4509-BFA0-36ED05D466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:p14="http://schemas.microsoft.com/office/powerpoint/2010/main" xmlns:dgm="http://schemas.openxmlformats.org/drawingml/2006/diagram" xmlns:a16="http://schemas.microsoft.com/office/drawing/2014/main" xmlns="" r:embed="rId11"/>
              </a:ext>
            </a:extLst>
          </a:blip>
          <a:stretch>
            <a:fillRect/>
          </a:stretch>
        </p:blipFill>
        <p:spPr>
          <a:xfrm>
            <a:off x="4963332" y="1307013"/>
            <a:ext cx="2085423" cy="1743196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60826EFB-9E79-4542-8D4D-975F9A20AB42}"/>
              </a:ext>
            </a:extLst>
          </p:cNvPr>
          <p:cNvGrpSpPr/>
          <p:nvPr/>
        </p:nvGrpSpPr>
        <p:grpSpPr>
          <a:xfrm>
            <a:off x="1489517" y="1260055"/>
            <a:ext cx="1822139" cy="1837113"/>
            <a:chOff x="417356" y="1710268"/>
            <a:chExt cx="1611859" cy="152397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171484A-8321-4187-B668-2CBCE636EE51}"/>
                </a:ext>
              </a:extLst>
            </p:cNvPr>
            <p:cNvGrpSpPr/>
            <p:nvPr/>
          </p:nvGrpSpPr>
          <p:grpSpPr>
            <a:xfrm>
              <a:off x="417356" y="1710268"/>
              <a:ext cx="430961" cy="1413950"/>
              <a:chOff x="1395310" y="3332039"/>
              <a:chExt cx="430961" cy="1413950"/>
            </a:xfrm>
          </p:grpSpPr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F955D8D2-FDC7-4275-82D9-0AEA7FD4C1B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850D243-AF40-4E5F-8DE9-F60FBC67EB85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0AA9250-AFE6-4798-BF31-D29E13B23465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>
                  <a:alpha val="46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EC61B4-2C5A-43D5-A6A4-00CEB0019000}"/>
                </a:ext>
              </a:extLst>
            </p:cNvPr>
            <p:cNvGrpSpPr/>
            <p:nvPr/>
          </p:nvGrpSpPr>
          <p:grpSpPr>
            <a:xfrm>
              <a:off x="940569" y="1710268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D37788B6-CB35-4E25-B945-F70F466ADCAA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5767A5D-6780-45D9-9B0F-C492E876C0C0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C585B39-C898-49FE-97D2-A8D93F2C5158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F15B2A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84D6492-538A-481A-B6C1-01E120100651}"/>
                </a:ext>
              </a:extLst>
            </p:cNvPr>
            <p:cNvGrpSpPr/>
            <p:nvPr/>
          </p:nvGrpSpPr>
          <p:grpSpPr>
            <a:xfrm>
              <a:off x="1463782" y="1710268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91B720DD-2277-4A97-9A40-28225BB0CCC4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1126CE-6C84-47BC-B22A-DE5CB7B02DCF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AA8ECFC-077C-4585-B8B2-590ADD577C48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00BCF2">
                  <a:alpha val="46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D8AB476-F1AF-4887-A239-329D5E976CCE}"/>
                </a:ext>
              </a:extLst>
            </p:cNvPr>
            <p:cNvGrpSpPr/>
            <p:nvPr/>
          </p:nvGrpSpPr>
          <p:grpSpPr>
            <a:xfrm>
              <a:off x="473590" y="1759166"/>
              <a:ext cx="430961" cy="1413950"/>
              <a:chOff x="1395310" y="3332039"/>
              <a:chExt cx="430961" cy="1413950"/>
            </a:xfrm>
          </p:grpSpPr>
          <p:sp>
            <p:nvSpPr>
              <p:cNvPr id="101" name="Isosceles Triangle 100">
                <a:extLst>
                  <a:ext uri="{FF2B5EF4-FFF2-40B4-BE49-F238E27FC236}">
                    <a16:creationId xmlns:a16="http://schemas.microsoft.com/office/drawing/2014/main" id="{CFD3CB86-2086-48C7-95DE-8C9E3C67C51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72187C4-86CC-41F9-99F4-C5B9C939B369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F05FBA-AF03-4681-9005-3187A98ABA4C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rgbClr val="B4D7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37713CA-9D0D-40A1-9427-0A5E521F899A}"/>
                </a:ext>
              </a:extLst>
            </p:cNvPr>
            <p:cNvGrpSpPr/>
            <p:nvPr/>
          </p:nvGrpSpPr>
          <p:grpSpPr>
            <a:xfrm>
              <a:off x="996803" y="1759166"/>
              <a:ext cx="430961" cy="1413950"/>
              <a:chOff x="1395310" y="3332039"/>
              <a:chExt cx="430961" cy="1413950"/>
            </a:xfrm>
            <a:solidFill>
              <a:srgbClr val="AB645B"/>
            </a:solidFill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5D10D8EC-FA7A-483F-9A0D-9EFB6FA854D5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1279AA13-C409-4E6A-B4AE-81A048D0334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1FFF8FF-7A53-41E5-8E12-87C676F3C45B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78169FA-F2ED-42EE-80B4-8D5173EC0103}"/>
                </a:ext>
              </a:extLst>
            </p:cNvPr>
            <p:cNvGrpSpPr/>
            <p:nvPr/>
          </p:nvGrpSpPr>
          <p:grpSpPr>
            <a:xfrm>
              <a:off x="1520016" y="1759166"/>
              <a:ext cx="430961" cy="1413950"/>
              <a:chOff x="1395310" y="3332039"/>
              <a:chExt cx="430961" cy="1413950"/>
            </a:xfrm>
            <a:solidFill>
              <a:srgbClr val="00A8E9"/>
            </a:solidFill>
          </p:grpSpPr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A610CCC1-66CC-48BC-A693-7D68C504D699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A318D32-9FB7-4EEF-9BDA-1DDBC7C30BF8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BF70518-BFCA-484C-9CB7-4A8A1DB32558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A5B8AE3-EA0D-418B-A9D8-C87869ABDD2E}"/>
                </a:ext>
              </a:extLst>
            </p:cNvPr>
            <p:cNvGrpSpPr/>
            <p:nvPr/>
          </p:nvGrpSpPr>
          <p:grpSpPr>
            <a:xfrm>
              <a:off x="551828" y="1820289"/>
              <a:ext cx="430961" cy="1413950"/>
              <a:chOff x="1395310" y="3332039"/>
              <a:chExt cx="430961" cy="1413950"/>
            </a:xfrm>
          </p:grpSpPr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64F44020-3FD9-4478-A3BC-8402B535A68F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F0A4300-E0E2-49F4-8182-4CC4B31B2FBE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EAA3F2-2074-4063-A594-79BC0515F084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409347E-BEA9-4363-A6B8-F4E6AEAFFA21}"/>
                </a:ext>
              </a:extLst>
            </p:cNvPr>
            <p:cNvGrpSpPr/>
            <p:nvPr/>
          </p:nvGrpSpPr>
          <p:grpSpPr>
            <a:xfrm>
              <a:off x="1075041" y="1820289"/>
              <a:ext cx="430961" cy="1413950"/>
              <a:chOff x="1395310" y="3332039"/>
              <a:chExt cx="430961" cy="1413950"/>
            </a:xfrm>
            <a:solidFill>
              <a:srgbClr val="F15B2A"/>
            </a:solidFill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087FCF23-FBD9-4097-86DB-0832404B9F2A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02060A5-439C-4CA1-B7E5-48DCEF7C3FCB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A8FB39F-BDAE-4EF0-97D1-C75FA4C5F369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20D0F79-0B21-4003-A087-40A188DA0242}"/>
                </a:ext>
              </a:extLst>
            </p:cNvPr>
            <p:cNvGrpSpPr/>
            <p:nvPr/>
          </p:nvGrpSpPr>
          <p:grpSpPr>
            <a:xfrm>
              <a:off x="1598254" y="1820289"/>
              <a:ext cx="430961" cy="1413950"/>
              <a:chOff x="1395310" y="3332039"/>
              <a:chExt cx="430961" cy="1413950"/>
            </a:xfrm>
            <a:solidFill>
              <a:srgbClr val="00BCF2"/>
            </a:solidFill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6A4E63F0-65D3-4B0D-A6ED-7DA22839B92E}"/>
                  </a:ext>
                </a:extLst>
              </p:cNvPr>
              <p:cNvSpPr/>
              <p:nvPr/>
            </p:nvSpPr>
            <p:spPr bwMode="auto">
              <a:xfrm>
                <a:off x="1395310" y="3332039"/>
                <a:ext cx="430961" cy="371518"/>
              </a:xfrm>
              <a:prstGeom prst="triangl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56BD1DA-2DD2-4531-B946-BAEF44F11EAA}"/>
                  </a:ext>
                </a:extLst>
              </p:cNvPr>
              <p:cNvSpPr/>
              <p:nvPr/>
            </p:nvSpPr>
            <p:spPr bwMode="auto">
              <a:xfrm>
                <a:off x="1438477" y="3855311"/>
                <a:ext cx="344626" cy="344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1003E68-0ABB-49CE-9803-BF5E5DC900D7}"/>
                  </a:ext>
                </a:extLst>
              </p:cNvPr>
              <p:cNvSpPr/>
              <p:nvPr/>
            </p:nvSpPr>
            <p:spPr bwMode="auto">
              <a:xfrm>
                <a:off x="1413641" y="4351691"/>
                <a:ext cx="394299" cy="394298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</p:grp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13E16B8-4787-4848-AE89-35D85D8B8B7A}"/>
              </a:ext>
            </a:extLst>
          </p:cNvPr>
          <p:cNvSpPr/>
          <p:nvPr/>
        </p:nvSpPr>
        <p:spPr>
          <a:xfrm>
            <a:off x="1130720" y="3420308"/>
            <a:ext cx="2514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Prepare Your Data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2183C26-94A4-46E0-804D-7916F3E011FF}"/>
              </a:ext>
            </a:extLst>
          </p:cNvPr>
          <p:cNvSpPr/>
          <p:nvPr/>
        </p:nvSpPr>
        <p:spPr bwMode="grayWhite">
          <a:xfrm>
            <a:off x="5174493" y="3420308"/>
            <a:ext cx="1796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Build &amp; Train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CA31B9B-C0CA-4BEA-BC46-AE2752A8FF9E}"/>
              </a:ext>
            </a:extLst>
          </p:cNvPr>
          <p:cNvSpPr/>
          <p:nvPr/>
        </p:nvSpPr>
        <p:spPr>
          <a:xfrm>
            <a:off x="9292001" y="3420308"/>
            <a:ext cx="686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Semilight" charset="0"/>
                <a:cs typeface="Segoe UI Light" panose="020B0502040204020203" pitchFamily="34" charset="0"/>
              </a:rPr>
              <a:t>Run</a:t>
            </a:r>
          </a:p>
        </p:txBody>
      </p:sp>
      <p:sp>
        <p:nvSpPr>
          <p:cNvPr id="116" name="Arrow: Chevron 115">
            <a:extLst>
              <a:ext uri="{FF2B5EF4-FFF2-40B4-BE49-F238E27FC236}">
                <a16:creationId xmlns:a16="http://schemas.microsoft.com/office/drawing/2014/main" id="{59140E6A-E92C-4225-8902-7EFA46CF4696}"/>
              </a:ext>
            </a:extLst>
          </p:cNvPr>
          <p:cNvSpPr/>
          <p:nvPr/>
        </p:nvSpPr>
        <p:spPr>
          <a:xfrm>
            <a:off x="4034314" y="1748409"/>
            <a:ext cx="316824" cy="860404"/>
          </a:xfrm>
          <a:prstGeom prst="chevron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7" name="Arrow: Chevron 116">
            <a:extLst>
              <a:ext uri="{FF2B5EF4-FFF2-40B4-BE49-F238E27FC236}">
                <a16:creationId xmlns:a16="http://schemas.microsoft.com/office/drawing/2014/main" id="{3C53BB3D-5000-43BA-BD3E-7F749EDD13C3}"/>
              </a:ext>
            </a:extLst>
          </p:cNvPr>
          <p:cNvSpPr/>
          <p:nvPr/>
        </p:nvSpPr>
        <p:spPr>
          <a:xfrm>
            <a:off x="7771413" y="1748409"/>
            <a:ext cx="320040" cy="860404"/>
          </a:xfrm>
          <a:prstGeom prst="chevron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730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8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42636"/>
            <a:ext cx="6400800" cy="553998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4245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42636"/>
            <a:ext cx="6400800" cy="553998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5830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5A6040-1C98-4B69-9AA3-244FE2428F1F}"/>
              </a:ext>
            </a:extLst>
          </p:cNvPr>
          <p:cNvSpPr txBox="1"/>
          <p:nvPr/>
        </p:nvSpPr>
        <p:spPr>
          <a:xfrm>
            <a:off x="2670477" y="3724658"/>
            <a:ext cx="5786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16372B-BD64-40B8-92F4-8596B7419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6" y="4826292"/>
            <a:ext cx="1856063" cy="1833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A566A3-7E72-4506-B784-861A8173FC70}"/>
              </a:ext>
            </a:extLst>
          </p:cNvPr>
          <p:cNvSpPr txBox="1"/>
          <p:nvPr/>
        </p:nvSpPr>
        <p:spPr>
          <a:xfrm>
            <a:off x="2673730" y="5558506"/>
            <a:ext cx="13865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dog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4276D8CD-4B2A-4104-8DD2-EF3969B451E0}"/>
              </a:ext>
            </a:extLst>
          </p:cNvPr>
          <p:cNvSpPr txBox="1">
            <a:spLocks/>
          </p:cNvSpPr>
          <p:nvPr/>
        </p:nvSpPr>
        <p:spPr>
          <a:xfrm>
            <a:off x="353459" y="1194598"/>
            <a:ext cx="11653523" cy="1994392"/>
          </a:xfrm>
        </p:spPr>
        <p:txBody>
          <a:bodyPr vert="horz" wrap="square" lIns="146304" tIns="91440" rIns="146304" bIns="9144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Revolutionizing areas like computer vision and speech recognition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Takes advantage of large amounts of data and compute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/>
              <a:ea typeface="+mn-ea"/>
              <a:cs typeface="Segoe UI Ligh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1FE7483-9AB7-4AC0-9E8C-7024D1E6FC41}"/>
              </a:ext>
            </a:extLst>
          </p:cNvPr>
          <p:cNvSpPr/>
          <p:nvPr/>
        </p:nvSpPr>
        <p:spPr bwMode="auto">
          <a:xfrm>
            <a:off x="6450616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B2916B-1F32-4529-A37E-16C7068F0EC3}"/>
              </a:ext>
            </a:extLst>
          </p:cNvPr>
          <p:cNvSpPr/>
          <p:nvPr/>
        </p:nvSpPr>
        <p:spPr bwMode="auto">
          <a:xfrm>
            <a:off x="7018820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828AF2-762F-4424-95E4-5AFE74B17C51}"/>
              </a:ext>
            </a:extLst>
          </p:cNvPr>
          <p:cNvSpPr/>
          <p:nvPr/>
        </p:nvSpPr>
        <p:spPr bwMode="auto">
          <a:xfrm>
            <a:off x="7587024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88112-6C8A-4F9A-B949-23B6543416D3}"/>
              </a:ext>
            </a:extLst>
          </p:cNvPr>
          <p:cNvSpPr/>
          <p:nvPr/>
        </p:nvSpPr>
        <p:spPr bwMode="auto">
          <a:xfrm>
            <a:off x="8155228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49DEBE-100A-453C-B901-0DED6B27CD35}"/>
              </a:ext>
            </a:extLst>
          </p:cNvPr>
          <p:cNvSpPr/>
          <p:nvPr/>
        </p:nvSpPr>
        <p:spPr bwMode="auto">
          <a:xfrm>
            <a:off x="8723432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10806B-5D5C-4ADB-849F-D8D1750F28C6}"/>
              </a:ext>
            </a:extLst>
          </p:cNvPr>
          <p:cNvSpPr/>
          <p:nvPr/>
        </p:nvSpPr>
        <p:spPr bwMode="auto">
          <a:xfrm>
            <a:off x="9291636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2732C20-3462-4111-8664-D392BDE39312}"/>
              </a:ext>
            </a:extLst>
          </p:cNvPr>
          <p:cNvSpPr/>
          <p:nvPr/>
        </p:nvSpPr>
        <p:spPr bwMode="auto">
          <a:xfrm>
            <a:off x="9859840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B1AE27-9E9E-47C1-BAA4-BA80283488FF}"/>
              </a:ext>
            </a:extLst>
          </p:cNvPr>
          <p:cNvSpPr/>
          <p:nvPr/>
        </p:nvSpPr>
        <p:spPr bwMode="auto">
          <a:xfrm>
            <a:off x="10428041" y="339724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308A3F-B61E-4E11-9E2A-8E2CE2E42BCD}"/>
              </a:ext>
            </a:extLst>
          </p:cNvPr>
          <p:cNvSpPr/>
          <p:nvPr/>
        </p:nvSpPr>
        <p:spPr bwMode="auto">
          <a:xfrm>
            <a:off x="6450616" y="453665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69F2EC-440C-4188-B9F3-2986E3E22ADF}"/>
              </a:ext>
            </a:extLst>
          </p:cNvPr>
          <p:cNvSpPr/>
          <p:nvPr/>
        </p:nvSpPr>
        <p:spPr bwMode="auto">
          <a:xfrm>
            <a:off x="7444972" y="453665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340BD4-6DDA-45FC-AC04-1FFD82A5E62E}"/>
              </a:ext>
            </a:extLst>
          </p:cNvPr>
          <p:cNvSpPr/>
          <p:nvPr/>
        </p:nvSpPr>
        <p:spPr bwMode="auto">
          <a:xfrm>
            <a:off x="8439328" y="453665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E1E320-DB47-4F1D-9873-5BA099D33611}"/>
              </a:ext>
            </a:extLst>
          </p:cNvPr>
          <p:cNvSpPr/>
          <p:nvPr/>
        </p:nvSpPr>
        <p:spPr bwMode="auto">
          <a:xfrm>
            <a:off x="9433684" y="453665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F30A45-6B26-433F-835B-0C8B1DADA5B1}"/>
              </a:ext>
            </a:extLst>
          </p:cNvPr>
          <p:cNvSpPr/>
          <p:nvPr/>
        </p:nvSpPr>
        <p:spPr bwMode="auto">
          <a:xfrm>
            <a:off x="10428041" y="453665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B1CE98-0693-4AA6-B349-4ED1475D3187}"/>
              </a:ext>
            </a:extLst>
          </p:cNvPr>
          <p:cNvSpPr/>
          <p:nvPr/>
        </p:nvSpPr>
        <p:spPr bwMode="auto">
          <a:xfrm>
            <a:off x="6445989" y="567606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AF930B-78CF-4EF0-9387-1DC272EE8042}"/>
              </a:ext>
            </a:extLst>
          </p:cNvPr>
          <p:cNvSpPr/>
          <p:nvPr/>
        </p:nvSpPr>
        <p:spPr bwMode="auto">
          <a:xfrm>
            <a:off x="10423414" y="5676068"/>
            <a:ext cx="320040" cy="319776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49DE70-97A7-4212-AA74-5AA5E57BC7D7}"/>
              </a:ext>
            </a:extLst>
          </p:cNvPr>
          <p:cNvCxnSpPr>
            <a:stCxn id="3" idx="4"/>
            <a:endCxn id="21" idx="0"/>
          </p:cNvCxnSpPr>
          <p:nvPr/>
        </p:nvCxnSpPr>
        <p:spPr>
          <a:xfrm>
            <a:off x="6610636" y="3717024"/>
            <a:ext cx="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475855-3D07-49DA-8ACC-F0055E4BEA20}"/>
              </a:ext>
            </a:extLst>
          </p:cNvPr>
          <p:cNvCxnSpPr>
            <a:stCxn id="3" idx="4"/>
            <a:endCxn id="23" idx="0"/>
          </p:cNvCxnSpPr>
          <p:nvPr/>
        </p:nvCxnSpPr>
        <p:spPr>
          <a:xfrm>
            <a:off x="6610636" y="3717024"/>
            <a:ext cx="99435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B6A631-AC36-444D-B68B-D35379890455}"/>
              </a:ext>
            </a:extLst>
          </p:cNvPr>
          <p:cNvCxnSpPr>
            <a:stCxn id="3" idx="4"/>
            <a:endCxn id="25" idx="0"/>
          </p:cNvCxnSpPr>
          <p:nvPr/>
        </p:nvCxnSpPr>
        <p:spPr>
          <a:xfrm>
            <a:off x="6610636" y="3717024"/>
            <a:ext cx="198871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DC818D-9738-4873-B985-EE03DF679B3C}"/>
              </a:ext>
            </a:extLst>
          </p:cNvPr>
          <p:cNvCxnSpPr>
            <a:stCxn id="3" idx="4"/>
            <a:endCxn id="27" idx="0"/>
          </p:cNvCxnSpPr>
          <p:nvPr/>
        </p:nvCxnSpPr>
        <p:spPr>
          <a:xfrm>
            <a:off x="6610636" y="3717024"/>
            <a:ext cx="298306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559BDFE-FECA-4EFD-B2EA-88B0EBD20ECC}"/>
              </a:ext>
            </a:extLst>
          </p:cNvPr>
          <p:cNvCxnSpPr>
            <a:stCxn id="3" idx="4"/>
            <a:endCxn id="28" idx="0"/>
          </p:cNvCxnSpPr>
          <p:nvPr/>
        </p:nvCxnSpPr>
        <p:spPr>
          <a:xfrm>
            <a:off x="6610636" y="3717024"/>
            <a:ext cx="3977425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180D29-2DFE-477A-BE45-6B9EB8B6D764}"/>
              </a:ext>
            </a:extLst>
          </p:cNvPr>
          <p:cNvCxnSpPr>
            <a:stCxn id="14" idx="4"/>
            <a:endCxn id="21" idx="0"/>
          </p:cNvCxnSpPr>
          <p:nvPr/>
        </p:nvCxnSpPr>
        <p:spPr>
          <a:xfrm flipH="1">
            <a:off x="6610636" y="3717024"/>
            <a:ext cx="56820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AD7893-A84D-47BE-A9E3-985CC4BF9353}"/>
              </a:ext>
            </a:extLst>
          </p:cNvPr>
          <p:cNvCxnSpPr>
            <a:stCxn id="14" idx="4"/>
            <a:endCxn id="23" idx="0"/>
          </p:cNvCxnSpPr>
          <p:nvPr/>
        </p:nvCxnSpPr>
        <p:spPr>
          <a:xfrm>
            <a:off x="7178840" y="3717024"/>
            <a:ext cx="42615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C8FAFC2-1335-4F57-A8A3-8BABC7104B7C}"/>
              </a:ext>
            </a:extLst>
          </p:cNvPr>
          <p:cNvCxnSpPr>
            <a:stCxn id="14" idx="4"/>
            <a:endCxn id="25" idx="0"/>
          </p:cNvCxnSpPr>
          <p:nvPr/>
        </p:nvCxnSpPr>
        <p:spPr>
          <a:xfrm>
            <a:off x="7178840" y="3717024"/>
            <a:ext cx="142050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EEA7B97-0762-4337-B076-88A09207FB42}"/>
              </a:ext>
            </a:extLst>
          </p:cNvPr>
          <p:cNvCxnSpPr>
            <a:stCxn id="14" idx="4"/>
            <a:endCxn id="27" idx="0"/>
          </p:cNvCxnSpPr>
          <p:nvPr/>
        </p:nvCxnSpPr>
        <p:spPr>
          <a:xfrm>
            <a:off x="7178840" y="3717024"/>
            <a:ext cx="241486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3D0B1A4-C92C-43FF-879C-6317CDA35FE2}"/>
              </a:ext>
            </a:extLst>
          </p:cNvPr>
          <p:cNvCxnSpPr>
            <a:stCxn id="14" idx="4"/>
            <a:endCxn id="28" idx="0"/>
          </p:cNvCxnSpPr>
          <p:nvPr/>
        </p:nvCxnSpPr>
        <p:spPr>
          <a:xfrm>
            <a:off x="7178840" y="3717024"/>
            <a:ext cx="3409221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4F40904-9DC8-4B0D-930C-1C15A4EE14EB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6610636" y="3717024"/>
            <a:ext cx="113640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86F4A0-C8E4-4C7F-B599-C2AF3ADDC46F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604992" y="3717024"/>
            <a:ext cx="14205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7FBAB55-172F-4BDB-A9AA-BD763453B09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747044" y="3717024"/>
            <a:ext cx="85230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787FE76-CDE1-4A2E-988D-984075C8B53C}"/>
              </a:ext>
            </a:extLst>
          </p:cNvPr>
          <p:cNvCxnSpPr>
            <a:stCxn id="15" idx="4"/>
            <a:endCxn id="27" idx="0"/>
          </p:cNvCxnSpPr>
          <p:nvPr/>
        </p:nvCxnSpPr>
        <p:spPr>
          <a:xfrm>
            <a:off x="7747044" y="3717024"/>
            <a:ext cx="184666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FF8BE2-1FFA-4A79-AE24-9906A44FB4E5}"/>
              </a:ext>
            </a:extLst>
          </p:cNvPr>
          <p:cNvCxnSpPr>
            <a:stCxn id="15" idx="4"/>
            <a:endCxn id="28" idx="0"/>
          </p:cNvCxnSpPr>
          <p:nvPr/>
        </p:nvCxnSpPr>
        <p:spPr>
          <a:xfrm>
            <a:off x="7747044" y="3717024"/>
            <a:ext cx="2841017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B5B7876-D1FF-4348-842D-D06C6CC6EE9A}"/>
              </a:ext>
            </a:extLst>
          </p:cNvPr>
          <p:cNvCxnSpPr>
            <a:stCxn id="16" idx="4"/>
            <a:endCxn id="21" idx="0"/>
          </p:cNvCxnSpPr>
          <p:nvPr/>
        </p:nvCxnSpPr>
        <p:spPr>
          <a:xfrm flipH="1">
            <a:off x="6610636" y="3717024"/>
            <a:ext cx="170461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0D3B11-0CCC-4847-8337-2437F13723DF}"/>
              </a:ext>
            </a:extLst>
          </p:cNvPr>
          <p:cNvCxnSpPr>
            <a:stCxn id="16" idx="4"/>
            <a:endCxn id="23" idx="0"/>
          </p:cNvCxnSpPr>
          <p:nvPr/>
        </p:nvCxnSpPr>
        <p:spPr>
          <a:xfrm flipH="1">
            <a:off x="7604992" y="3717024"/>
            <a:ext cx="71025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1C5176D-1D1B-455C-BCA3-A4502C57BDD8}"/>
              </a:ext>
            </a:extLst>
          </p:cNvPr>
          <p:cNvCxnSpPr>
            <a:stCxn id="16" idx="4"/>
            <a:endCxn id="25" idx="0"/>
          </p:cNvCxnSpPr>
          <p:nvPr/>
        </p:nvCxnSpPr>
        <p:spPr>
          <a:xfrm>
            <a:off x="8315248" y="3717024"/>
            <a:ext cx="28410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8402EB6-842D-41AF-ADEF-6D8D21E8F9C1}"/>
              </a:ext>
            </a:extLst>
          </p:cNvPr>
          <p:cNvCxnSpPr>
            <a:stCxn id="16" idx="4"/>
            <a:endCxn id="27" idx="0"/>
          </p:cNvCxnSpPr>
          <p:nvPr/>
        </p:nvCxnSpPr>
        <p:spPr>
          <a:xfrm>
            <a:off x="8315248" y="3717024"/>
            <a:ext cx="127845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9CA5CC2-403A-418E-A319-3A5BC04229E5}"/>
              </a:ext>
            </a:extLst>
          </p:cNvPr>
          <p:cNvCxnSpPr>
            <a:stCxn id="16" idx="4"/>
            <a:endCxn id="28" idx="0"/>
          </p:cNvCxnSpPr>
          <p:nvPr/>
        </p:nvCxnSpPr>
        <p:spPr>
          <a:xfrm>
            <a:off x="8315248" y="3717024"/>
            <a:ext cx="2272813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BD6442E-FA72-4884-A222-C9565D53303C}"/>
              </a:ext>
            </a:extLst>
          </p:cNvPr>
          <p:cNvCxnSpPr>
            <a:stCxn id="17" idx="4"/>
            <a:endCxn id="21" idx="0"/>
          </p:cNvCxnSpPr>
          <p:nvPr/>
        </p:nvCxnSpPr>
        <p:spPr>
          <a:xfrm flipH="1">
            <a:off x="6610636" y="3717024"/>
            <a:ext cx="227281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7A3C828-60DF-4341-9459-1D0D9A2DF94D}"/>
              </a:ext>
            </a:extLst>
          </p:cNvPr>
          <p:cNvCxnSpPr>
            <a:stCxn id="17" idx="4"/>
            <a:endCxn id="23" idx="0"/>
          </p:cNvCxnSpPr>
          <p:nvPr/>
        </p:nvCxnSpPr>
        <p:spPr>
          <a:xfrm flipH="1">
            <a:off x="7604992" y="3717024"/>
            <a:ext cx="127846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F59728-EE26-4308-85B1-1F3351518E4F}"/>
              </a:ext>
            </a:extLst>
          </p:cNvPr>
          <p:cNvCxnSpPr>
            <a:stCxn id="17" idx="4"/>
            <a:endCxn id="25" idx="0"/>
          </p:cNvCxnSpPr>
          <p:nvPr/>
        </p:nvCxnSpPr>
        <p:spPr>
          <a:xfrm flipH="1">
            <a:off x="8599348" y="3717024"/>
            <a:ext cx="28410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F0152BA-4B21-481F-B594-4CAF036382FE}"/>
              </a:ext>
            </a:extLst>
          </p:cNvPr>
          <p:cNvCxnSpPr>
            <a:stCxn id="17" idx="4"/>
            <a:endCxn id="27" idx="0"/>
          </p:cNvCxnSpPr>
          <p:nvPr/>
        </p:nvCxnSpPr>
        <p:spPr>
          <a:xfrm>
            <a:off x="8883452" y="3717024"/>
            <a:ext cx="71025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7227CCD-D032-48CB-9117-5F8671EA8BA1}"/>
              </a:ext>
            </a:extLst>
          </p:cNvPr>
          <p:cNvCxnSpPr>
            <a:stCxn id="17" idx="4"/>
            <a:endCxn id="28" idx="0"/>
          </p:cNvCxnSpPr>
          <p:nvPr/>
        </p:nvCxnSpPr>
        <p:spPr>
          <a:xfrm>
            <a:off x="8883452" y="3717024"/>
            <a:ext cx="1704609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487148-C2E3-41EA-B1FB-9946BE78C2DF}"/>
              </a:ext>
            </a:extLst>
          </p:cNvPr>
          <p:cNvCxnSpPr>
            <a:stCxn id="18" idx="4"/>
            <a:endCxn id="21" idx="0"/>
          </p:cNvCxnSpPr>
          <p:nvPr/>
        </p:nvCxnSpPr>
        <p:spPr>
          <a:xfrm flipH="1">
            <a:off x="6610636" y="3717024"/>
            <a:ext cx="284102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A40AD0-F218-4CC0-94AD-749EF8C3C2CD}"/>
              </a:ext>
            </a:extLst>
          </p:cNvPr>
          <p:cNvCxnSpPr>
            <a:stCxn id="18" idx="4"/>
            <a:endCxn id="23" idx="0"/>
          </p:cNvCxnSpPr>
          <p:nvPr/>
        </p:nvCxnSpPr>
        <p:spPr>
          <a:xfrm flipH="1">
            <a:off x="7604992" y="3717024"/>
            <a:ext cx="184666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7BA2EFF-ED18-49C3-BA96-FC46F1A21E7C}"/>
              </a:ext>
            </a:extLst>
          </p:cNvPr>
          <p:cNvCxnSpPr>
            <a:stCxn id="18" idx="4"/>
            <a:endCxn id="25" idx="0"/>
          </p:cNvCxnSpPr>
          <p:nvPr/>
        </p:nvCxnSpPr>
        <p:spPr>
          <a:xfrm flipH="1">
            <a:off x="8599348" y="3717024"/>
            <a:ext cx="85230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6B0135-4002-4C96-84CC-B291D50343F3}"/>
              </a:ext>
            </a:extLst>
          </p:cNvPr>
          <p:cNvCxnSpPr>
            <a:stCxn id="18" idx="4"/>
            <a:endCxn id="27" idx="0"/>
          </p:cNvCxnSpPr>
          <p:nvPr/>
        </p:nvCxnSpPr>
        <p:spPr>
          <a:xfrm>
            <a:off x="9451656" y="3717024"/>
            <a:ext cx="14204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7A61AE7-62BF-4105-85A9-E5E822CC3F9B}"/>
              </a:ext>
            </a:extLst>
          </p:cNvPr>
          <p:cNvCxnSpPr>
            <a:stCxn id="18" idx="4"/>
            <a:endCxn id="28" idx="0"/>
          </p:cNvCxnSpPr>
          <p:nvPr/>
        </p:nvCxnSpPr>
        <p:spPr>
          <a:xfrm>
            <a:off x="9451656" y="3717024"/>
            <a:ext cx="1136405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B2B58C2-9C0F-4D9E-9B9E-F7A1E8206E9E}"/>
              </a:ext>
            </a:extLst>
          </p:cNvPr>
          <p:cNvCxnSpPr>
            <a:stCxn id="19" idx="4"/>
            <a:endCxn id="21" idx="0"/>
          </p:cNvCxnSpPr>
          <p:nvPr/>
        </p:nvCxnSpPr>
        <p:spPr>
          <a:xfrm flipH="1">
            <a:off x="6610636" y="3717024"/>
            <a:ext cx="3409224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1D67F1F-21D2-4A64-9787-68901A2F5FD8}"/>
              </a:ext>
            </a:extLst>
          </p:cNvPr>
          <p:cNvCxnSpPr>
            <a:stCxn id="19" idx="4"/>
            <a:endCxn id="23" idx="0"/>
          </p:cNvCxnSpPr>
          <p:nvPr/>
        </p:nvCxnSpPr>
        <p:spPr>
          <a:xfrm flipH="1">
            <a:off x="7604992" y="3717024"/>
            <a:ext cx="241486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6D7AE7B-EBC7-4D0B-B086-AAC8EF5644BC}"/>
              </a:ext>
            </a:extLst>
          </p:cNvPr>
          <p:cNvCxnSpPr>
            <a:stCxn id="19" idx="4"/>
            <a:endCxn id="25" idx="0"/>
          </p:cNvCxnSpPr>
          <p:nvPr/>
        </p:nvCxnSpPr>
        <p:spPr>
          <a:xfrm flipH="1">
            <a:off x="8599348" y="3717024"/>
            <a:ext cx="142051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EDF882F-F912-4601-A0E0-6926C4A640BC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9593704" y="3717024"/>
            <a:ext cx="42615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EE748E3-BA59-482E-9237-ECE03D4AB065}"/>
              </a:ext>
            </a:extLst>
          </p:cNvPr>
          <p:cNvCxnSpPr>
            <a:stCxn id="19" idx="4"/>
            <a:endCxn id="28" idx="0"/>
          </p:cNvCxnSpPr>
          <p:nvPr/>
        </p:nvCxnSpPr>
        <p:spPr>
          <a:xfrm>
            <a:off x="10019860" y="3717024"/>
            <a:ext cx="568201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4A01361-E5D6-48EE-8BC2-090C7714CBDC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6610636" y="3717024"/>
            <a:ext cx="3977425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E750C67-C7D4-426F-9315-A8D24E5CCE0A}"/>
              </a:ext>
            </a:extLst>
          </p:cNvPr>
          <p:cNvCxnSpPr>
            <a:stCxn id="20" idx="4"/>
            <a:endCxn id="23" idx="0"/>
          </p:cNvCxnSpPr>
          <p:nvPr/>
        </p:nvCxnSpPr>
        <p:spPr>
          <a:xfrm flipH="1">
            <a:off x="7604992" y="3717024"/>
            <a:ext cx="2983069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2C918DF-E405-42C7-B202-A8DFEE93542C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 flipH="1">
            <a:off x="8599348" y="3717024"/>
            <a:ext cx="1988713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1B43FDE-0525-4AF4-BC6C-2C41685FBC82}"/>
              </a:ext>
            </a:extLst>
          </p:cNvPr>
          <p:cNvCxnSpPr>
            <a:stCxn id="20" idx="4"/>
            <a:endCxn id="27" idx="0"/>
          </p:cNvCxnSpPr>
          <p:nvPr/>
        </p:nvCxnSpPr>
        <p:spPr>
          <a:xfrm flipH="1">
            <a:off x="9593704" y="3717024"/>
            <a:ext cx="994357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D322EAF-227F-44BB-8FF5-1DC6F103CA0B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588061" y="3717024"/>
            <a:ext cx="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6A2A515-0E6C-48AF-97ED-49E0F275A78E}"/>
              </a:ext>
            </a:extLst>
          </p:cNvPr>
          <p:cNvCxnSpPr>
            <a:stCxn id="21" idx="4"/>
            <a:endCxn id="29" idx="0"/>
          </p:cNvCxnSpPr>
          <p:nvPr/>
        </p:nvCxnSpPr>
        <p:spPr>
          <a:xfrm flipH="1">
            <a:off x="6606009" y="4856434"/>
            <a:ext cx="4627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96196CE-DA11-447C-9B32-036644B963AE}"/>
              </a:ext>
            </a:extLst>
          </p:cNvPr>
          <p:cNvCxnSpPr>
            <a:stCxn id="21" idx="4"/>
            <a:endCxn id="33" idx="0"/>
          </p:cNvCxnSpPr>
          <p:nvPr/>
        </p:nvCxnSpPr>
        <p:spPr>
          <a:xfrm>
            <a:off x="6610636" y="4856434"/>
            <a:ext cx="3972798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1086076-0379-40AC-9319-41A962E74428}"/>
              </a:ext>
            </a:extLst>
          </p:cNvPr>
          <p:cNvCxnSpPr>
            <a:stCxn id="23" idx="4"/>
            <a:endCxn id="29" idx="0"/>
          </p:cNvCxnSpPr>
          <p:nvPr/>
        </p:nvCxnSpPr>
        <p:spPr>
          <a:xfrm flipH="1">
            <a:off x="6606009" y="4856434"/>
            <a:ext cx="998983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5A6F393-B216-4B3E-979A-586CD6EF0B9A}"/>
              </a:ext>
            </a:extLst>
          </p:cNvPr>
          <p:cNvCxnSpPr>
            <a:stCxn id="23" idx="4"/>
            <a:endCxn id="33" idx="0"/>
          </p:cNvCxnSpPr>
          <p:nvPr/>
        </p:nvCxnSpPr>
        <p:spPr>
          <a:xfrm>
            <a:off x="7604992" y="4856434"/>
            <a:ext cx="297844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499381D-9259-43BE-835F-8CED309A50C6}"/>
              </a:ext>
            </a:extLst>
          </p:cNvPr>
          <p:cNvCxnSpPr>
            <a:stCxn id="25" idx="4"/>
            <a:endCxn id="29" idx="0"/>
          </p:cNvCxnSpPr>
          <p:nvPr/>
        </p:nvCxnSpPr>
        <p:spPr>
          <a:xfrm flipH="1">
            <a:off x="6606009" y="4856434"/>
            <a:ext cx="1993339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8CDFFAE-7BE3-434D-9352-D52B1E390D2C}"/>
              </a:ext>
            </a:extLst>
          </p:cNvPr>
          <p:cNvCxnSpPr>
            <a:stCxn id="25" idx="4"/>
            <a:endCxn id="33" idx="0"/>
          </p:cNvCxnSpPr>
          <p:nvPr/>
        </p:nvCxnSpPr>
        <p:spPr>
          <a:xfrm>
            <a:off x="8599348" y="4856434"/>
            <a:ext cx="1984086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BB15E07-1B6F-43EF-9814-EF6575F6799B}"/>
              </a:ext>
            </a:extLst>
          </p:cNvPr>
          <p:cNvCxnSpPr>
            <a:stCxn id="27" idx="4"/>
            <a:endCxn id="29" idx="0"/>
          </p:cNvCxnSpPr>
          <p:nvPr/>
        </p:nvCxnSpPr>
        <p:spPr>
          <a:xfrm flipH="1">
            <a:off x="6606009" y="4856434"/>
            <a:ext cx="2987695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0A8631D-F9E7-4F2A-BA5A-6DC8EFDA6984}"/>
              </a:ext>
            </a:extLst>
          </p:cNvPr>
          <p:cNvCxnSpPr>
            <a:stCxn id="27" idx="4"/>
            <a:endCxn id="33" idx="0"/>
          </p:cNvCxnSpPr>
          <p:nvPr/>
        </p:nvCxnSpPr>
        <p:spPr>
          <a:xfrm>
            <a:off x="9593704" y="4856434"/>
            <a:ext cx="989730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7C1AD5C-48EE-4AE3-97D4-3C03E1892D39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6606009" y="4856434"/>
            <a:ext cx="3982052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21063ED-8CA5-4732-B43B-F7CDC022719A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 flipH="1">
            <a:off x="10583434" y="4856434"/>
            <a:ext cx="4627" cy="819634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1F24E201-7099-42B9-A663-A351B23DD31D}"/>
              </a:ext>
            </a:extLst>
          </p:cNvPr>
          <p:cNvSpPr txBox="1"/>
          <p:nvPr/>
        </p:nvSpPr>
        <p:spPr>
          <a:xfrm>
            <a:off x="7465828" y="2783093"/>
            <a:ext cx="22801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Image (input)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426F81-999F-4C13-A967-5B5DDCF11C5C}"/>
              </a:ext>
            </a:extLst>
          </p:cNvPr>
          <p:cNvSpPr txBox="1"/>
          <p:nvPr/>
        </p:nvSpPr>
        <p:spPr>
          <a:xfrm>
            <a:off x="6112308" y="5995844"/>
            <a:ext cx="94801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Dog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143B6D-11D9-4E4F-B2C5-6316C03045F1}"/>
              </a:ext>
            </a:extLst>
          </p:cNvPr>
          <p:cNvSpPr txBox="1"/>
          <p:nvPr/>
        </p:nvSpPr>
        <p:spPr>
          <a:xfrm>
            <a:off x="9689329" y="5995844"/>
            <a:ext cx="17559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Not a dog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668D4E6-9012-493C-95D9-ED71863BA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9" y="3014743"/>
            <a:ext cx="1685788" cy="1685788"/>
          </a:xfrm>
          <a:prstGeom prst="rect">
            <a:avLst/>
          </a:prstGeom>
        </p:spPr>
      </p:pic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8E68E539-6E56-4795-8203-4DC693E81BB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8042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303A80-7BC5-425A-8B5D-20BD4E4A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5" y="2667413"/>
            <a:ext cx="2009813" cy="21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F970A-4AA1-499E-A60B-DE1E2C0D3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8"/>
          <a:stretch/>
        </p:blipFill>
        <p:spPr>
          <a:xfrm>
            <a:off x="7765087" y="1198875"/>
            <a:ext cx="1806064" cy="1719479"/>
          </a:xfrm>
          <a:prstGeom prst="rect">
            <a:avLst/>
          </a:prstGeom>
        </p:spPr>
      </p:pic>
      <p:pic>
        <p:nvPicPr>
          <p:cNvPr id="6" name="Picture 4" descr="Image result for onnx logo">
            <a:extLst>
              <a:ext uri="{FF2B5EF4-FFF2-40B4-BE49-F238E27FC236}">
                <a16:creationId xmlns:a16="http://schemas.microsoft.com/office/drawing/2014/main" id="{52ACC050-D1DE-4BC8-AEF7-6363080F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3" y="5024836"/>
            <a:ext cx="2465252" cy="6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B4AB2-E7EB-4883-AE33-138C0A51E4A5}"/>
              </a:ext>
            </a:extLst>
          </p:cNvPr>
          <p:cNvSpPr txBox="1"/>
          <p:nvPr/>
        </p:nvSpPr>
        <p:spPr>
          <a:xfrm>
            <a:off x="5461726" y="3163408"/>
            <a:ext cx="895117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F455DD2-8021-4006-897E-0EA065D110A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Deep learning with ML.NET</a:t>
            </a:r>
          </a:p>
        </p:txBody>
      </p:sp>
    </p:spTree>
    <p:extLst>
      <p:ext uri="{BB962C8B-B14F-4D97-AF65-F5344CB8AC3E}">
        <p14:creationId xmlns:p14="http://schemas.microsoft.com/office/powerpoint/2010/main" val="31133639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AAE0B38-296A-464D-B793-D4976C91C783}"/>
              </a:ext>
            </a:extLst>
          </p:cNvPr>
          <p:cNvSpPr/>
          <p:nvPr/>
        </p:nvSpPr>
        <p:spPr bwMode="auto">
          <a:xfrm>
            <a:off x="354299" y="3229711"/>
            <a:ext cx="4022709" cy="1653067"/>
          </a:xfrm>
          <a:prstGeom prst="wedgeRectCallout">
            <a:avLst>
              <a:gd name="adj1" fmla="val 107360"/>
              <a:gd name="adj2" fmla="val 57354"/>
            </a:avLst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D04F0-9CA1-4A3E-9940-FEC1F5D17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09488"/>
          </a:xfrm>
        </p:spPr>
        <p:txBody>
          <a:bodyPr/>
          <a:lstStyle/>
          <a:p>
            <a:r>
              <a:rPr lang="en-US" sz="3200" dirty="0"/>
              <a:t>TensorFlow: popular deep learning framework</a:t>
            </a:r>
          </a:p>
          <a:p>
            <a:r>
              <a:rPr lang="en-US" sz="3200" dirty="0"/>
              <a:t>Pretrained model: Inception</a:t>
            </a:r>
          </a:p>
          <a:p>
            <a:pPr lvl="1"/>
            <a:r>
              <a:rPr lang="en-US" dirty="0"/>
              <a:t>1000 classes e.g. cats, cars, breeds of dogs</a:t>
            </a:r>
          </a:p>
          <a:p>
            <a:r>
              <a:rPr lang="en-US" sz="3200" dirty="0"/>
              <a:t>Implemented as a transformer in ML.NET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CE61D4-7ED0-489A-B286-6A98185635C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Predicting Image classes with ML.NET + TensorFlow</a:t>
            </a:r>
          </a:p>
        </p:txBody>
      </p:sp>
      <p:pic>
        <p:nvPicPr>
          <p:cNvPr id="133122" name="Picture 2" descr="https://cdn-images-1.medium.com/max/800/1*IN1lRBQQ8jW70J_nBAjxfw.png">
            <a:extLst>
              <a:ext uri="{FF2B5EF4-FFF2-40B4-BE49-F238E27FC236}">
                <a16:creationId xmlns:a16="http://schemas.microsoft.com/office/drawing/2014/main" id="{D1BB2CFA-F102-4CDB-A4E7-6A2FA436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30" y="3423108"/>
            <a:ext cx="3554446" cy="12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A865EC4-CFF1-4E6A-9E95-F4D6F4774D3E}"/>
              </a:ext>
            </a:extLst>
          </p:cNvPr>
          <p:cNvSpPr/>
          <p:nvPr/>
        </p:nvSpPr>
        <p:spPr bwMode="auto">
          <a:xfrm>
            <a:off x="6608208" y="3978809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90651-D730-4ABF-BBEE-23A6154D201B}"/>
              </a:ext>
            </a:extLst>
          </p:cNvPr>
          <p:cNvSpPr/>
          <p:nvPr/>
        </p:nvSpPr>
        <p:spPr bwMode="auto">
          <a:xfrm>
            <a:off x="6608208" y="4740340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7ABBE-F66D-4791-B0F3-E1A2DBFDC2B6}"/>
              </a:ext>
            </a:extLst>
          </p:cNvPr>
          <p:cNvSpPr txBox="1"/>
          <p:nvPr/>
        </p:nvSpPr>
        <p:spPr>
          <a:xfrm>
            <a:off x="4463688" y="4843999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97AEFE-C868-4E30-95B9-1DA3A3B27227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5092840" y="4997888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C2D402-D8BC-4BBD-B1DE-EC9778291B16}"/>
              </a:ext>
            </a:extLst>
          </p:cNvPr>
          <p:cNvSpPr txBox="1"/>
          <p:nvPr/>
        </p:nvSpPr>
        <p:spPr>
          <a:xfrm>
            <a:off x="10066318" y="4843999"/>
            <a:ext cx="6974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84BDAD-565D-47C4-B8CA-47CA8EB9DC1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8592366" y="4997888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D8EB9-FADD-4226-A7F2-282D2A6D5AA5}"/>
              </a:ext>
            </a:extLst>
          </p:cNvPr>
          <p:cNvSpPr/>
          <p:nvPr/>
        </p:nvSpPr>
        <p:spPr bwMode="auto">
          <a:xfrm>
            <a:off x="6608208" y="5501871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Estimator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A4E2A-CDD1-48CF-A39C-750F8D3152DB}"/>
              </a:ext>
            </a:extLst>
          </p:cNvPr>
          <p:cNvSpPr txBox="1"/>
          <p:nvPr/>
        </p:nvSpPr>
        <p:spPr>
          <a:xfrm>
            <a:off x="4463688" y="5604429"/>
            <a:ext cx="629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4A6A2-2157-419A-8D15-DBACB0780F9F}"/>
              </a:ext>
            </a:extLst>
          </p:cNvPr>
          <p:cNvSpPr txBox="1"/>
          <p:nvPr/>
        </p:nvSpPr>
        <p:spPr>
          <a:xfrm>
            <a:off x="10066318" y="5604429"/>
            <a:ext cx="15372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Transformer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E36C45-9FAB-45B6-BEDA-EF3FF65DE9F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8592366" y="5758318"/>
            <a:ext cx="147395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D00A7-7033-490E-A607-B18553655885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5092840" y="5758318"/>
            <a:ext cx="151536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6585AC5-C426-45B0-BC65-BDB80B2339B0}"/>
              </a:ext>
            </a:extLst>
          </p:cNvPr>
          <p:cNvSpPr/>
          <p:nvPr/>
        </p:nvSpPr>
        <p:spPr bwMode="auto">
          <a:xfrm>
            <a:off x="6608208" y="6263401"/>
            <a:ext cx="1984158" cy="52259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Prediction Function</a:t>
            </a:r>
          </a:p>
        </p:txBody>
      </p:sp>
      <p:pic>
        <p:nvPicPr>
          <p:cNvPr id="3" name="Picture 2" descr="Image result for tensorflow logo">
            <a:extLst>
              <a:ext uri="{FF2B5EF4-FFF2-40B4-BE49-F238E27FC236}">
                <a16:creationId xmlns:a16="http://schemas.microsoft.com/office/drawing/2014/main" id="{B2CC60C1-32B4-4E45-B6A9-83B11B3B4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276" y="4809948"/>
            <a:ext cx="319593" cy="3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852884-AA79-4B43-A90E-286AE8EC1280}"/>
              </a:ext>
            </a:extLst>
          </p:cNvPr>
          <p:cNvSpPr txBox="1"/>
          <p:nvPr/>
        </p:nvSpPr>
        <p:spPr>
          <a:xfrm>
            <a:off x="3108682" y="6364859"/>
            <a:ext cx="19841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(single row)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2807D3-90A9-4E3E-8EF8-0E500841679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092840" y="6518748"/>
            <a:ext cx="1515368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E9DA3A-4A4C-4890-AB4C-9491506879FA}"/>
              </a:ext>
            </a:extLst>
          </p:cNvPr>
          <p:cNvSpPr txBox="1"/>
          <p:nvPr/>
        </p:nvSpPr>
        <p:spPr>
          <a:xfrm>
            <a:off x="10066318" y="6364859"/>
            <a:ext cx="20255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(single row)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6EE414A-E9E1-4384-B250-076D5D9292B2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8592366" y="6518748"/>
            <a:ext cx="1473952" cy="37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31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16" y="2907724"/>
            <a:ext cx="7403084" cy="1551194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Classification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Demo: TensorFlow + ML.NET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E5CD46-FDF3-4A62-B30A-DB84ED058F9A}"/>
              </a:ext>
            </a:extLst>
          </p:cNvPr>
          <p:cNvGrpSpPr/>
          <p:nvPr/>
        </p:nvGrpSpPr>
        <p:grpSpPr>
          <a:xfrm>
            <a:off x="412954" y="1987197"/>
            <a:ext cx="11193829" cy="3377381"/>
            <a:chOff x="412954" y="2027902"/>
            <a:chExt cx="11193829" cy="3377381"/>
          </a:xfrm>
        </p:grpSpPr>
        <p:pic>
          <p:nvPicPr>
            <p:cNvPr id="9" name="Seamless-horizontal@2x.png" descr="Seamless-horizontal@2x.png">
              <a:extLst>
                <a:ext uri="{FF2B5EF4-FFF2-40B4-BE49-F238E27FC236}">
                  <a16:creationId xmlns:a16="http://schemas.microsoft.com/office/drawing/2014/main" id="{7A6E9646-EFC4-4458-B1A3-294ED0665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4027" t="25275" r="4148" b="25471"/>
            <a:stretch/>
          </p:blipFill>
          <p:spPr>
            <a:xfrm>
              <a:off x="412954" y="2027902"/>
              <a:ext cx="11193829" cy="3377381"/>
            </a:xfrm>
            <a:prstGeom prst="rect">
              <a:avLst/>
            </a:prstGeom>
            <a:solidFill>
              <a:srgbClr val="E6E6E6"/>
            </a:solidFill>
            <a:ln w="12700">
              <a:miter lim="400000"/>
            </a:ln>
          </p:spPr>
        </p:pic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957B6CD9-B344-41D6-ABD8-C7EB0979AE87}"/>
                </a:ext>
              </a:extLst>
            </p:cNvPr>
            <p:cNvSpPr/>
            <p:nvPr/>
          </p:nvSpPr>
          <p:spPr bwMode="auto">
            <a:xfrm>
              <a:off x="4144297" y="2131142"/>
              <a:ext cx="3753336" cy="3193026"/>
            </a:xfrm>
            <a:prstGeom prst="hexagon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2" name="Picture 11" descr="PyTorch">
            <a:extLst>
              <a:ext uri="{FF2B5EF4-FFF2-40B4-BE49-F238E27FC236}">
                <a16:creationId xmlns:a16="http://schemas.microsoft.com/office/drawing/2014/main" id="{2D74A6F8-28E5-4AB2-9994-BD75DA43D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1" y="2281425"/>
            <a:ext cx="1397942" cy="2809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4A4E21-DFC9-4AAE-8C12-8279D6F4DDA6}"/>
              </a:ext>
            </a:extLst>
          </p:cNvPr>
          <p:cNvGrpSpPr/>
          <p:nvPr/>
        </p:nvGrpSpPr>
        <p:grpSpPr>
          <a:xfrm>
            <a:off x="762443" y="2242629"/>
            <a:ext cx="3792863" cy="2923398"/>
            <a:chOff x="762443" y="1767141"/>
            <a:chExt cx="3792863" cy="29233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5A3A29D-B453-4BCD-BA03-74CD919A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4009" y="1767141"/>
              <a:ext cx="1122265" cy="40682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5175B0-44CE-452B-A67B-7130B3168BFD}"/>
                </a:ext>
              </a:extLst>
            </p:cNvPr>
            <p:cNvGrpSpPr/>
            <p:nvPr/>
          </p:nvGrpSpPr>
          <p:grpSpPr>
            <a:xfrm>
              <a:off x="762443" y="2382244"/>
              <a:ext cx="3792863" cy="2308295"/>
              <a:chOff x="762443" y="2382244"/>
              <a:chExt cx="3792863" cy="2308295"/>
            </a:xfrm>
          </p:grpSpPr>
          <p:pic>
            <p:nvPicPr>
              <p:cNvPr id="16" name="Picture 11" descr="Picture 11">
                <a:extLst>
                  <a:ext uri="{FF2B5EF4-FFF2-40B4-BE49-F238E27FC236}">
                    <a16:creationId xmlns:a16="http://schemas.microsoft.com/office/drawing/2014/main" id="{AB105FB7-23CD-4C29-B57D-E460B1BD8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764853" y="2899099"/>
                <a:ext cx="1326960" cy="69665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7" name="Picture 13" descr="Picture 13">
                <a:extLst>
                  <a:ext uri="{FF2B5EF4-FFF2-40B4-BE49-F238E27FC236}">
                    <a16:creationId xmlns:a16="http://schemas.microsoft.com/office/drawing/2014/main" id="{CFC3B066-E94E-4330-8944-425F4E2FE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3414279" y="3654577"/>
                <a:ext cx="631995" cy="63199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8" name="Picture 15" descr="Picture 15">
                <a:extLst>
                  <a:ext uri="{FF2B5EF4-FFF2-40B4-BE49-F238E27FC236}">
                    <a16:creationId xmlns:a16="http://schemas.microsoft.com/office/drawing/2014/main" id="{53C235D3-BC41-4387-B2D3-3D0ED2A15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528987" y="3105620"/>
                <a:ext cx="1068057" cy="365207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9" name="Picture 21" descr="Picture 21">
                <a:extLst>
                  <a:ext uri="{FF2B5EF4-FFF2-40B4-BE49-F238E27FC236}">
                    <a16:creationId xmlns:a16="http://schemas.microsoft.com/office/drawing/2014/main" id="{0989EBC8-4F42-40E0-BBFD-362D300B9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558405" y="3702646"/>
                <a:ext cx="468051" cy="50173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0" name="Picture 33" descr="Picture 33">
                <a:extLst>
                  <a:ext uri="{FF2B5EF4-FFF2-40B4-BE49-F238E27FC236}">
                    <a16:creationId xmlns:a16="http://schemas.microsoft.com/office/drawing/2014/main" id="{88052063-6569-41AC-99F9-2B84813D1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762443" y="2390558"/>
                <a:ext cx="1713051" cy="358975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1" name="Picture 43" descr="Picture 43">
                <a:extLst>
                  <a:ext uri="{FF2B5EF4-FFF2-40B4-BE49-F238E27FC236}">
                    <a16:creationId xmlns:a16="http://schemas.microsoft.com/office/drawing/2014/main" id="{C69A2AB0-B29F-447A-B97D-71A0D1982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786138" y="3727013"/>
                <a:ext cx="1284390" cy="407512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2" name="pasted-image-296.png" descr="pasted-image-296.png">
                <a:extLst>
                  <a:ext uri="{FF2B5EF4-FFF2-40B4-BE49-F238E27FC236}">
                    <a16:creationId xmlns:a16="http://schemas.microsoft.com/office/drawing/2014/main" id="{740DDE8C-3E2D-4614-B428-2157604E9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528987" y="4438761"/>
                <a:ext cx="2026319" cy="25177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5DB2C6B-2CDF-4BCB-9081-5C729DC491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r="68206"/>
              <a:stretch/>
            </p:blipFill>
            <p:spPr>
              <a:xfrm>
                <a:off x="3177637" y="2382244"/>
                <a:ext cx="473284" cy="43169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82844F8-AC10-482D-B127-A32F0885D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7970" y="4317378"/>
                <a:ext cx="969744" cy="373161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73F53B-365D-44ED-8BEE-9864198A62C8}"/>
              </a:ext>
            </a:extLst>
          </p:cNvPr>
          <p:cNvGrpSpPr/>
          <p:nvPr/>
        </p:nvGrpSpPr>
        <p:grpSpPr>
          <a:xfrm>
            <a:off x="412954" y="1989180"/>
            <a:ext cx="11193829" cy="3377381"/>
            <a:chOff x="412953" y="2038162"/>
            <a:chExt cx="11193829" cy="3377381"/>
          </a:xfrm>
        </p:grpSpPr>
        <p:pic>
          <p:nvPicPr>
            <p:cNvPr id="26" name="Seamless-horizontal@2x.png" descr="Seamless-horizontal@2x.png">
              <a:extLst>
                <a:ext uri="{FF2B5EF4-FFF2-40B4-BE49-F238E27FC236}">
                  <a16:creationId xmlns:a16="http://schemas.microsoft.com/office/drawing/2014/main" id="{5DF8B1B7-5015-4554-8D84-D1A2E0A72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/>
            </a:blip>
            <a:srcRect l="4027" t="25275" r="4148" b="25471"/>
            <a:stretch/>
          </p:blipFill>
          <p:spPr>
            <a:xfrm>
              <a:off x="412953" y="2038162"/>
              <a:ext cx="11193829" cy="337738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7" name="ONNX-logo-reverse@2x.png" descr="ONNX">
              <a:extLst>
                <a:ext uri="{FF2B5EF4-FFF2-40B4-BE49-F238E27FC236}">
                  <a16:creationId xmlns:a16="http://schemas.microsoft.com/office/drawing/2014/main" id="{503B89F3-336B-4094-A856-704BEBD43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4911979" y="3438056"/>
              <a:ext cx="2323797" cy="57759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8" name="desktop" title="a desktop PC">
            <a:extLst>
              <a:ext uri="{FF2B5EF4-FFF2-40B4-BE49-F238E27FC236}">
                <a16:creationId xmlns:a16="http://schemas.microsoft.com/office/drawing/2014/main" id="{E2E83359-89C5-4A26-B60C-B70CB5BCB10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37513" y="2362118"/>
            <a:ext cx="694759" cy="683415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2222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EAD349-A6F1-47A2-ABA6-0F2F042B5E6F}"/>
              </a:ext>
            </a:extLst>
          </p:cNvPr>
          <p:cNvGrpSpPr/>
          <p:nvPr/>
        </p:nvGrpSpPr>
        <p:grpSpPr>
          <a:xfrm>
            <a:off x="9805491" y="2337829"/>
            <a:ext cx="717450" cy="731992"/>
            <a:chOff x="10186338" y="2278175"/>
            <a:chExt cx="717450" cy="7319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376082-8B4C-49BC-9859-F329BD3B1097}"/>
                </a:ext>
              </a:extLst>
            </p:cNvPr>
            <p:cNvSpPr txBox="1"/>
            <p:nvPr/>
          </p:nvSpPr>
          <p:spPr>
            <a:xfrm>
              <a:off x="10318848" y="2496549"/>
              <a:ext cx="43120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CPU</a:t>
              </a:r>
            </a:p>
          </p:txBody>
        </p:sp>
        <p:sp>
          <p:nvSpPr>
            <p:cNvPr id="31" name="chip" title="Icon of a computer chip">
              <a:extLst>
                <a:ext uri="{FF2B5EF4-FFF2-40B4-BE49-F238E27FC236}">
                  <a16:creationId xmlns:a16="http://schemas.microsoft.com/office/drawing/2014/main" id="{09610393-F0C6-475D-9B18-7876287EFA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86338" y="2278175"/>
              <a:ext cx="717450" cy="731992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F76528-3511-4907-8E52-C6FB0A49D00A}"/>
              </a:ext>
            </a:extLst>
          </p:cNvPr>
          <p:cNvGrpSpPr/>
          <p:nvPr/>
        </p:nvGrpSpPr>
        <p:grpSpPr>
          <a:xfrm>
            <a:off x="8263432" y="3011325"/>
            <a:ext cx="3033638" cy="2007874"/>
            <a:chOff x="8263432" y="2535837"/>
            <a:chExt cx="3033638" cy="2007874"/>
          </a:xfrm>
        </p:grpSpPr>
        <p:sp>
          <p:nvSpPr>
            <p:cNvPr id="33" name="CellPhone_E8EA" title="Icon of a cellphone">
              <a:extLst>
                <a:ext uri="{FF2B5EF4-FFF2-40B4-BE49-F238E27FC236}">
                  <a16:creationId xmlns:a16="http://schemas.microsoft.com/office/drawing/2014/main" id="{6B794D38-D2C3-451D-9D15-24DF803A51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47533" y="3013033"/>
              <a:ext cx="274721" cy="457793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cloud" title="Icon of a cloud">
              <a:extLst>
                <a:ext uri="{FF2B5EF4-FFF2-40B4-BE49-F238E27FC236}">
                  <a16:creationId xmlns:a16="http://schemas.microsoft.com/office/drawing/2014/main" id="{8FA0B718-6E54-4A04-AAA2-8DCB075081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63432" y="3907333"/>
              <a:ext cx="848794" cy="540764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140651-6CB1-4F59-8D9C-440EC10DC5F1}"/>
                </a:ext>
              </a:extLst>
            </p:cNvPr>
            <p:cNvGrpSpPr/>
            <p:nvPr/>
          </p:nvGrpSpPr>
          <p:grpSpPr>
            <a:xfrm>
              <a:off x="10567473" y="2535837"/>
              <a:ext cx="717450" cy="731992"/>
              <a:chOff x="10186338" y="2278175"/>
              <a:chExt cx="717450" cy="73199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8D7556-008F-4EF6-84B8-F4255793972B}"/>
                  </a:ext>
                </a:extLst>
              </p:cNvPr>
              <p:cNvSpPr txBox="1"/>
              <p:nvPr/>
            </p:nvSpPr>
            <p:spPr>
              <a:xfrm>
                <a:off x="10310833" y="2496549"/>
                <a:ext cx="447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GPU</a:t>
                </a:r>
              </a:p>
            </p:txBody>
          </p:sp>
          <p:sp>
            <p:nvSpPr>
              <p:cNvPr id="43" name="chip" title="Icon of a computer chip">
                <a:extLst>
                  <a:ext uri="{FF2B5EF4-FFF2-40B4-BE49-F238E27FC236}">
                    <a16:creationId xmlns:a16="http://schemas.microsoft.com/office/drawing/2014/main" id="{FC496812-1371-4624-B035-D80F5F21E4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186338" y="2278175"/>
                <a:ext cx="717450" cy="731992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DF1948-34B7-466C-B227-9D7E3166B6B2}"/>
                </a:ext>
              </a:extLst>
            </p:cNvPr>
            <p:cNvGrpSpPr/>
            <p:nvPr/>
          </p:nvGrpSpPr>
          <p:grpSpPr>
            <a:xfrm>
              <a:off x="9787040" y="3202383"/>
              <a:ext cx="717450" cy="731992"/>
              <a:chOff x="10186338" y="2278175"/>
              <a:chExt cx="717450" cy="731992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49BB22-59A7-4A12-8CFE-3A5E18B1D089}"/>
                  </a:ext>
                </a:extLst>
              </p:cNvPr>
              <p:cNvSpPr txBox="1"/>
              <p:nvPr/>
            </p:nvSpPr>
            <p:spPr>
              <a:xfrm>
                <a:off x="10289706" y="2496549"/>
                <a:ext cx="4894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FPGA</a:t>
                </a:r>
              </a:p>
            </p:txBody>
          </p:sp>
          <p:sp>
            <p:nvSpPr>
              <p:cNvPr id="41" name="chip" title="Icon of a computer chip">
                <a:extLst>
                  <a:ext uri="{FF2B5EF4-FFF2-40B4-BE49-F238E27FC236}">
                    <a16:creationId xmlns:a16="http://schemas.microsoft.com/office/drawing/2014/main" id="{8C0EA8F3-A13D-42E2-8673-24E32FAAD00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186338" y="2278175"/>
                <a:ext cx="717450" cy="731992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4E7D1D3-D4CD-4896-BA34-9FE9E7CF95F0}"/>
                </a:ext>
              </a:extLst>
            </p:cNvPr>
            <p:cNvGrpSpPr/>
            <p:nvPr/>
          </p:nvGrpSpPr>
          <p:grpSpPr>
            <a:xfrm>
              <a:off x="10579620" y="3811719"/>
              <a:ext cx="717450" cy="731992"/>
              <a:chOff x="10186338" y="2278175"/>
              <a:chExt cx="717450" cy="73199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9DC7EB4-7DB9-496D-9B6E-C7A7B5C62C73}"/>
                  </a:ext>
                </a:extLst>
              </p:cNvPr>
              <p:cNvSpPr txBox="1"/>
              <p:nvPr/>
            </p:nvSpPr>
            <p:spPr>
              <a:xfrm>
                <a:off x="10322855" y="2496549"/>
                <a:ext cx="4231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ASIC</a:t>
                </a:r>
              </a:p>
            </p:txBody>
          </p:sp>
          <p:sp>
            <p:nvSpPr>
              <p:cNvPr id="39" name="chip" title="Icon of a computer chip">
                <a:extLst>
                  <a:ext uri="{FF2B5EF4-FFF2-40B4-BE49-F238E27FC236}">
                    <a16:creationId xmlns:a16="http://schemas.microsoft.com/office/drawing/2014/main" id="{AB3EC2E5-0E32-457F-BFD6-645E843DFB5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186338" y="2278175"/>
                <a:ext cx="717450" cy="731992"/>
              </a:xfrm>
              <a:custGeom>
                <a:avLst/>
                <a:gdLst>
                  <a:gd name="T0" fmla="*/ 267 w 334"/>
                  <a:gd name="T1" fmla="*/ 298 h 341"/>
                  <a:gd name="T2" fmla="*/ 60 w 334"/>
                  <a:gd name="T3" fmla="*/ 298 h 341"/>
                  <a:gd name="T4" fmla="*/ 36 w 334"/>
                  <a:gd name="T5" fmla="*/ 273 h 341"/>
                  <a:gd name="T6" fmla="*/ 36 w 334"/>
                  <a:gd name="T7" fmla="*/ 61 h 341"/>
                  <a:gd name="T8" fmla="*/ 60 w 334"/>
                  <a:gd name="T9" fmla="*/ 36 h 341"/>
                  <a:gd name="T10" fmla="*/ 267 w 334"/>
                  <a:gd name="T11" fmla="*/ 36 h 341"/>
                  <a:gd name="T12" fmla="*/ 291 w 334"/>
                  <a:gd name="T13" fmla="*/ 61 h 341"/>
                  <a:gd name="T14" fmla="*/ 291 w 334"/>
                  <a:gd name="T15" fmla="*/ 273 h 341"/>
                  <a:gd name="T16" fmla="*/ 267 w 334"/>
                  <a:gd name="T17" fmla="*/ 298 h 341"/>
                  <a:gd name="T18" fmla="*/ 78 w 334"/>
                  <a:gd name="T19" fmla="*/ 36 h 341"/>
                  <a:gd name="T20" fmla="*/ 78 w 334"/>
                  <a:gd name="T21" fmla="*/ 0 h 341"/>
                  <a:gd name="T22" fmla="*/ 121 w 334"/>
                  <a:gd name="T23" fmla="*/ 36 h 341"/>
                  <a:gd name="T24" fmla="*/ 121 w 334"/>
                  <a:gd name="T25" fmla="*/ 0 h 341"/>
                  <a:gd name="T26" fmla="*/ 163 w 334"/>
                  <a:gd name="T27" fmla="*/ 0 h 341"/>
                  <a:gd name="T28" fmla="*/ 163 w 334"/>
                  <a:gd name="T29" fmla="*/ 36 h 341"/>
                  <a:gd name="T30" fmla="*/ 206 w 334"/>
                  <a:gd name="T31" fmla="*/ 0 h 341"/>
                  <a:gd name="T32" fmla="*/ 206 w 334"/>
                  <a:gd name="T33" fmla="*/ 36 h 341"/>
                  <a:gd name="T34" fmla="*/ 256 w 334"/>
                  <a:gd name="T35" fmla="*/ 0 h 341"/>
                  <a:gd name="T36" fmla="*/ 256 w 334"/>
                  <a:gd name="T37" fmla="*/ 36 h 341"/>
                  <a:gd name="T38" fmla="*/ 334 w 334"/>
                  <a:gd name="T39" fmla="*/ 78 h 341"/>
                  <a:gd name="T40" fmla="*/ 291 w 334"/>
                  <a:gd name="T41" fmla="*/ 78 h 341"/>
                  <a:gd name="T42" fmla="*/ 334 w 334"/>
                  <a:gd name="T43" fmla="*/ 121 h 341"/>
                  <a:gd name="T44" fmla="*/ 291 w 334"/>
                  <a:gd name="T45" fmla="*/ 121 h 341"/>
                  <a:gd name="T46" fmla="*/ 334 w 334"/>
                  <a:gd name="T47" fmla="*/ 163 h 341"/>
                  <a:gd name="T48" fmla="*/ 291 w 334"/>
                  <a:gd name="T49" fmla="*/ 163 h 341"/>
                  <a:gd name="T50" fmla="*/ 334 w 334"/>
                  <a:gd name="T51" fmla="*/ 213 h 341"/>
                  <a:gd name="T52" fmla="*/ 291 w 334"/>
                  <a:gd name="T53" fmla="*/ 213 h 341"/>
                  <a:gd name="T54" fmla="*/ 334 w 334"/>
                  <a:gd name="T55" fmla="*/ 256 h 341"/>
                  <a:gd name="T56" fmla="*/ 291 w 334"/>
                  <a:gd name="T57" fmla="*/ 256 h 341"/>
                  <a:gd name="T58" fmla="*/ 36 w 334"/>
                  <a:gd name="T59" fmla="*/ 78 h 341"/>
                  <a:gd name="T60" fmla="*/ 0 w 334"/>
                  <a:gd name="T61" fmla="*/ 78 h 341"/>
                  <a:gd name="T62" fmla="*/ 36 w 334"/>
                  <a:gd name="T63" fmla="*/ 121 h 341"/>
                  <a:gd name="T64" fmla="*/ 0 w 334"/>
                  <a:gd name="T65" fmla="*/ 121 h 341"/>
                  <a:gd name="T66" fmla="*/ 36 w 334"/>
                  <a:gd name="T67" fmla="*/ 163 h 341"/>
                  <a:gd name="T68" fmla="*/ 0 w 334"/>
                  <a:gd name="T69" fmla="*/ 163 h 341"/>
                  <a:gd name="T70" fmla="*/ 36 w 334"/>
                  <a:gd name="T71" fmla="*/ 213 h 341"/>
                  <a:gd name="T72" fmla="*/ 0 w 334"/>
                  <a:gd name="T73" fmla="*/ 213 h 341"/>
                  <a:gd name="T74" fmla="*/ 36 w 334"/>
                  <a:gd name="T75" fmla="*/ 256 h 341"/>
                  <a:gd name="T76" fmla="*/ 0 w 334"/>
                  <a:gd name="T77" fmla="*/ 256 h 341"/>
                  <a:gd name="T78" fmla="*/ 78 w 334"/>
                  <a:gd name="T79" fmla="*/ 298 h 341"/>
                  <a:gd name="T80" fmla="*/ 78 w 334"/>
                  <a:gd name="T81" fmla="*/ 341 h 341"/>
                  <a:gd name="T82" fmla="*/ 121 w 334"/>
                  <a:gd name="T83" fmla="*/ 298 h 341"/>
                  <a:gd name="T84" fmla="*/ 121 w 334"/>
                  <a:gd name="T85" fmla="*/ 341 h 341"/>
                  <a:gd name="T86" fmla="*/ 163 w 334"/>
                  <a:gd name="T87" fmla="*/ 341 h 341"/>
                  <a:gd name="T88" fmla="*/ 163 w 334"/>
                  <a:gd name="T89" fmla="*/ 298 h 341"/>
                  <a:gd name="T90" fmla="*/ 206 w 334"/>
                  <a:gd name="T91" fmla="*/ 298 h 341"/>
                  <a:gd name="T92" fmla="*/ 206 w 334"/>
                  <a:gd name="T93" fmla="*/ 341 h 341"/>
                  <a:gd name="T94" fmla="*/ 256 w 334"/>
                  <a:gd name="T95" fmla="*/ 298 h 341"/>
                  <a:gd name="T96" fmla="*/ 256 w 334"/>
                  <a:gd name="T97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41">
                    <a:moveTo>
                      <a:pt x="267" y="298"/>
                    </a:moveTo>
                    <a:cubicBezTo>
                      <a:pt x="60" y="298"/>
                      <a:pt x="60" y="298"/>
                      <a:pt x="60" y="298"/>
                    </a:cubicBezTo>
                    <a:cubicBezTo>
                      <a:pt x="48" y="298"/>
                      <a:pt x="36" y="286"/>
                      <a:pt x="36" y="27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45"/>
                      <a:pt x="48" y="36"/>
                      <a:pt x="60" y="36"/>
                    </a:cubicBezTo>
                    <a:cubicBezTo>
                      <a:pt x="267" y="36"/>
                      <a:pt x="267" y="36"/>
                      <a:pt x="267" y="36"/>
                    </a:cubicBezTo>
                    <a:cubicBezTo>
                      <a:pt x="282" y="36"/>
                      <a:pt x="291" y="45"/>
                      <a:pt x="291" y="61"/>
                    </a:cubicBezTo>
                    <a:cubicBezTo>
                      <a:pt x="291" y="273"/>
                      <a:pt x="291" y="273"/>
                      <a:pt x="291" y="273"/>
                    </a:cubicBezTo>
                    <a:cubicBezTo>
                      <a:pt x="291" y="286"/>
                      <a:pt x="282" y="298"/>
                      <a:pt x="267" y="298"/>
                    </a:cubicBezTo>
                    <a:close/>
                    <a:moveTo>
                      <a:pt x="78" y="36"/>
                    </a:moveTo>
                    <a:cubicBezTo>
                      <a:pt x="78" y="0"/>
                      <a:pt x="78" y="0"/>
                      <a:pt x="78" y="0"/>
                    </a:cubicBezTo>
                    <a:moveTo>
                      <a:pt x="121" y="36"/>
                    </a:moveTo>
                    <a:cubicBezTo>
                      <a:pt x="121" y="0"/>
                      <a:pt x="121" y="0"/>
                      <a:pt x="121" y="0"/>
                    </a:cubicBezTo>
                    <a:moveTo>
                      <a:pt x="163" y="0"/>
                    </a:moveTo>
                    <a:cubicBezTo>
                      <a:pt x="163" y="36"/>
                      <a:pt x="163" y="36"/>
                      <a:pt x="163" y="36"/>
                    </a:cubicBezTo>
                    <a:moveTo>
                      <a:pt x="206" y="0"/>
                    </a:moveTo>
                    <a:cubicBezTo>
                      <a:pt x="206" y="36"/>
                      <a:pt x="206" y="36"/>
                      <a:pt x="206" y="36"/>
                    </a:cubicBezTo>
                    <a:moveTo>
                      <a:pt x="256" y="0"/>
                    </a:moveTo>
                    <a:cubicBezTo>
                      <a:pt x="256" y="36"/>
                      <a:pt x="256" y="36"/>
                      <a:pt x="256" y="36"/>
                    </a:cubicBezTo>
                    <a:moveTo>
                      <a:pt x="334" y="78"/>
                    </a:moveTo>
                    <a:cubicBezTo>
                      <a:pt x="291" y="78"/>
                      <a:pt x="291" y="78"/>
                      <a:pt x="291" y="78"/>
                    </a:cubicBezTo>
                    <a:moveTo>
                      <a:pt x="334" y="121"/>
                    </a:moveTo>
                    <a:cubicBezTo>
                      <a:pt x="291" y="121"/>
                      <a:pt x="291" y="121"/>
                      <a:pt x="291" y="121"/>
                    </a:cubicBezTo>
                    <a:moveTo>
                      <a:pt x="334" y="163"/>
                    </a:moveTo>
                    <a:cubicBezTo>
                      <a:pt x="291" y="163"/>
                      <a:pt x="291" y="163"/>
                      <a:pt x="291" y="163"/>
                    </a:cubicBezTo>
                    <a:moveTo>
                      <a:pt x="334" y="213"/>
                    </a:moveTo>
                    <a:cubicBezTo>
                      <a:pt x="291" y="213"/>
                      <a:pt x="291" y="213"/>
                      <a:pt x="291" y="213"/>
                    </a:cubicBezTo>
                    <a:moveTo>
                      <a:pt x="334" y="256"/>
                    </a:moveTo>
                    <a:cubicBezTo>
                      <a:pt x="291" y="256"/>
                      <a:pt x="291" y="256"/>
                      <a:pt x="291" y="256"/>
                    </a:cubicBezTo>
                    <a:moveTo>
                      <a:pt x="36" y="78"/>
                    </a:moveTo>
                    <a:cubicBezTo>
                      <a:pt x="0" y="78"/>
                      <a:pt x="0" y="78"/>
                      <a:pt x="0" y="78"/>
                    </a:cubicBezTo>
                    <a:moveTo>
                      <a:pt x="36" y="121"/>
                    </a:moveTo>
                    <a:cubicBezTo>
                      <a:pt x="0" y="121"/>
                      <a:pt x="0" y="121"/>
                      <a:pt x="0" y="121"/>
                    </a:cubicBezTo>
                    <a:moveTo>
                      <a:pt x="36" y="163"/>
                    </a:moveTo>
                    <a:cubicBezTo>
                      <a:pt x="0" y="163"/>
                      <a:pt x="0" y="163"/>
                      <a:pt x="0" y="163"/>
                    </a:cubicBezTo>
                    <a:moveTo>
                      <a:pt x="36" y="213"/>
                    </a:moveTo>
                    <a:cubicBezTo>
                      <a:pt x="0" y="213"/>
                      <a:pt x="0" y="213"/>
                      <a:pt x="0" y="213"/>
                    </a:cubicBezTo>
                    <a:moveTo>
                      <a:pt x="36" y="256"/>
                    </a:moveTo>
                    <a:cubicBezTo>
                      <a:pt x="0" y="256"/>
                      <a:pt x="0" y="256"/>
                      <a:pt x="0" y="256"/>
                    </a:cubicBezTo>
                    <a:moveTo>
                      <a:pt x="78" y="298"/>
                    </a:moveTo>
                    <a:cubicBezTo>
                      <a:pt x="78" y="341"/>
                      <a:pt x="78" y="341"/>
                      <a:pt x="78" y="341"/>
                    </a:cubicBezTo>
                    <a:moveTo>
                      <a:pt x="121" y="298"/>
                    </a:moveTo>
                    <a:cubicBezTo>
                      <a:pt x="121" y="341"/>
                      <a:pt x="121" y="341"/>
                      <a:pt x="121" y="341"/>
                    </a:cubicBezTo>
                    <a:moveTo>
                      <a:pt x="163" y="341"/>
                    </a:moveTo>
                    <a:cubicBezTo>
                      <a:pt x="163" y="298"/>
                      <a:pt x="163" y="298"/>
                      <a:pt x="163" y="298"/>
                    </a:cubicBezTo>
                    <a:moveTo>
                      <a:pt x="206" y="298"/>
                    </a:moveTo>
                    <a:cubicBezTo>
                      <a:pt x="206" y="341"/>
                      <a:pt x="206" y="341"/>
                      <a:pt x="206" y="341"/>
                    </a:cubicBezTo>
                    <a:moveTo>
                      <a:pt x="256" y="298"/>
                    </a:moveTo>
                    <a:cubicBezTo>
                      <a:pt x="256" y="341"/>
                      <a:pt x="256" y="341"/>
                      <a:pt x="256" y="341"/>
                    </a:cubicBezTo>
                  </a:path>
                </a:pathLst>
              </a:custGeom>
              <a:noFill/>
              <a:ln w="222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93508B34-82A8-46EA-B64B-FBA614B5C1A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ONNX: Open and interoperable AI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1396C9-0EC1-499C-8062-FC3A49E8290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9996" y="2670367"/>
            <a:ext cx="898451" cy="94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1632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16" y="2907724"/>
            <a:ext cx="7403084" cy="1551194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Emotion Detection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Demo: ONNX + ML.NET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7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303A80-7BC5-425A-8B5D-20BD4E4A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75" y="2667413"/>
            <a:ext cx="2009813" cy="21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F970A-4AA1-499E-A60B-DE1E2C0D3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8"/>
          <a:stretch/>
        </p:blipFill>
        <p:spPr>
          <a:xfrm>
            <a:off x="7765087" y="1198875"/>
            <a:ext cx="1806064" cy="1719479"/>
          </a:xfrm>
          <a:prstGeom prst="rect">
            <a:avLst/>
          </a:prstGeom>
        </p:spPr>
      </p:pic>
      <p:pic>
        <p:nvPicPr>
          <p:cNvPr id="6" name="Picture 4" descr="Image result for onnx logo">
            <a:extLst>
              <a:ext uri="{FF2B5EF4-FFF2-40B4-BE49-F238E27FC236}">
                <a16:creationId xmlns:a16="http://schemas.microsoft.com/office/drawing/2014/main" id="{52ACC050-D1DE-4BC8-AEF7-6363080F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493" y="5024836"/>
            <a:ext cx="2465252" cy="6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B4AB2-E7EB-4883-AE33-138C0A51E4A5}"/>
              </a:ext>
            </a:extLst>
          </p:cNvPr>
          <p:cNvSpPr txBox="1"/>
          <p:nvPr/>
        </p:nvSpPr>
        <p:spPr>
          <a:xfrm>
            <a:off x="5461726" y="3163408"/>
            <a:ext cx="895117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F455DD2-8021-4006-897E-0EA065D110A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Deep learning with ML.NET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579AA-17A7-45B5-B91C-3C64C0D664C4}"/>
              </a:ext>
            </a:extLst>
          </p:cNvPr>
          <p:cNvSpPr txBox="1"/>
          <p:nvPr/>
        </p:nvSpPr>
        <p:spPr>
          <a:xfrm>
            <a:off x="6770196" y="2856281"/>
            <a:ext cx="37958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ApplyTensorFlowGraph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3891F-4B34-4FC1-9FA0-8647CEB032D0}"/>
              </a:ext>
            </a:extLst>
          </p:cNvPr>
          <p:cNvSpPr txBox="1"/>
          <p:nvPr/>
        </p:nvSpPr>
        <p:spPr>
          <a:xfrm>
            <a:off x="7096273" y="5966384"/>
            <a:ext cx="31436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ApplyONNXGraph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51675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9AEF7D-26AB-4026-806B-4996295BBB66}"/>
              </a:ext>
            </a:extLst>
          </p:cNvPr>
          <p:cNvSpPr/>
          <p:nvPr/>
        </p:nvSpPr>
        <p:spPr bwMode="auto">
          <a:xfrm>
            <a:off x="659118" y="2808814"/>
            <a:ext cx="685800" cy="6858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1818708"/>
            <a:ext cx="685800" cy="68580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1847676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moticon" title="Icon of a face smiling">
            <a:extLst>
              <a:ext uri="{FF2B5EF4-FFF2-40B4-BE49-F238E27FC236}">
                <a16:creationId xmlns:a16="http://schemas.microsoft.com/office/drawing/2014/main" id="{381037A7-D6D6-4C12-BD3C-E6741385D9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5267" y="2973105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1944652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7F7D20-2E21-4330-9F57-A25483F2088D}"/>
              </a:ext>
            </a:extLst>
          </p:cNvPr>
          <p:cNvSpPr txBox="1"/>
          <p:nvPr/>
        </p:nvSpPr>
        <p:spPr>
          <a:xfrm>
            <a:off x="1344447" y="2809660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F9C50-5747-4C6D-869C-646C67C04DA9}"/>
              </a:ext>
            </a:extLst>
          </p:cNvPr>
          <p:cNvSpPr txBox="1"/>
          <p:nvPr/>
        </p:nvSpPr>
        <p:spPr>
          <a:xfrm>
            <a:off x="5365627" y="1860090"/>
            <a:ext cx="6113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AE12BC-3411-40E1-B5D0-B56F3455021F}"/>
              </a:ext>
            </a:extLst>
          </p:cNvPr>
          <p:cNvSpPr txBox="1"/>
          <p:nvPr/>
        </p:nvSpPr>
        <p:spPr>
          <a:xfrm>
            <a:off x="5368762" y="2849155"/>
            <a:ext cx="6113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B9E537-6777-4FC8-B62B-63823C5C6ADD}"/>
              </a:ext>
            </a:extLst>
          </p:cNvPr>
          <p:cNvSpPr txBox="1"/>
          <p:nvPr/>
        </p:nvSpPr>
        <p:spPr>
          <a:xfrm>
            <a:off x="5356738" y="3844534"/>
            <a:ext cx="6113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745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48303-1510-4ED3-B92D-3DD6F9CAA0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6648"/>
            <a:ext cx="8964248" cy="2298645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n-US" sz="6000" b="1" dirty="0"/>
              <a:t>ML.NET 0.6 coming soon…</a:t>
            </a:r>
            <a:endParaRPr lang="en-US" sz="4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3C13B0-6EA9-4B2D-A692-06ACC024EF54}"/>
              </a:ext>
            </a:extLst>
          </p:cNvPr>
          <p:cNvGrpSpPr/>
          <p:nvPr/>
        </p:nvGrpSpPr>
        <p:grpSpPr>
          <a:xfrm>
            <a:off x="384891" y="1577765"/>
            <a:ext cx="2780332" cy="1112133"/>
            <a:chOff x="1425" y="4198"/>
            <a:chExt cx="2780332" cy="1112133"/>
          </a:xfrm>
        </p:grpSpPr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FCCEE3DC-1CCD-46D3-B39C-A377EBB44881}"/>
                </a:ext>
              </a:extLst>
            </p:cNvPr>
            <p:cNvSpPr/>
            <p:nvPr/>
          </p:nvSpPr>
          <p:spPr>
            <a:xfrm>
              <a:off x="1425" y="4198"/>
              <a:ext cx="2780332" cy="1112133"/>
            </a:xfrm>
            <a:prstGeom prst="homePlate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rrow: Pentagon 4">
              <a:extLst>
                <a:ext uri="{FF2B5EF4-FFF2-40B4-BE49-F238E27FC236}">
                  <a16:creationId xmlns:a16="http://schemas.microsoft.com/office/drawing/2014/main" id="{84A62E3B-035D-4D19-8EF3-5F7323915B26}"/>
                </a:ext>
              </a:extLst>
            </p:cNvPr>
            <p:cNvSpPr txBox="1"/>
            <p:nvPr/>
          </p:nvSpPr>
          <p:spPr>
            <a:xfrm>
              <a:off x="1425" y="4198"/>
              <a:ext cx="2502299" cy="1112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348" tIns="58674" rIns="29337" bIns="58674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ML.NET 0.1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May 2018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7FC7A4-2E23-4CCA-A599-8818ED1A1126}"/>
              </a:ext>
            </a:extLst>
          </p:cNvPr>
          <p:cNvGrpSpPr/>
          <p:nvPr/>
        </p:nvGrpSpPr>
        <p:grpSpPr>
          <a:xfrm>
            <a:off x="2609157" y="1577765"/>
            <a:ext cx="2780332" cy="1112133"/>
            <a:chOff x="2225691" y="4198"/>
            <a:chExt cx="2780332" cy="1112133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5B36E8B4-AAFA-4EB4-9549-F4C5A2E00D54}"/>
                </a:ext>
              </a:extLst>
            </p:cNvPr>
            <p:cNvSpPr/>
            <p:nvPr/>
          </p:nvSpPr>
          <p:spPr>
            <a:xfrm>
              <a:off x="2225691" y="4198"/>
              <a:ext cx="2780332" cy="1112133"/>
            </a:xfrm>
            <a:prstGeom prst="chevron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shade val="80000"/>
                <a:hueOff val="196780"/>
                <a:satOff val="-10147"/>
                <a:lumOff val="8931"/>
                <a:alphaOff val="0"/>
              </a:schemeClr>
            </a:fillRef>
            <a:effectRef idx="0">
              <a:schemeClr val="accent1">
                <a:shade val="80000"/>
                <a:hueOff val="196780"/>
                <a:satOff val="-10147"/>
                <a:lumOff val="893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Chevron 6">
              <a:extLst>
                <a:ext uri="{FF2B5EF4-FFF2-40B4-BE49-F238E27FC236}">
                  <a16:creationId xmlns:a16="http://schemas.microsoft.com/office/drawing/2014/main" id="{D26F81B8-1972-49E9-87E5-624F67D20118}"/>
                </a:ext>
              </a:extLst>
            </p:cNvPr>
            <p:cNvSpPr txBox="1"/>
            <p:nvPr/>
          </p:nvSpPr>
          <p:spPr>
            <a:xfrm>
              <a:off x="2781758" y="4198"/>
              <a:ext cx="1668199" cy="1112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53340" rIns="26670" bIns="53340" numCol="1" spcCol="1270" anchor="ctr" anchorCtr="0">
              <a:noAutofit/>
            </a:bodyPr>
            <a:lstStyle/>
            <a:p>
              <a:pPr marL="0" marR="0" lvl="0" indent="0" algn="ctr" defTabSz="8890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ML.NET 0.2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June 2018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139A59-E9DE-442D-AFBC-F12267764686}"/>
              </a:ext>
            </a:extLst>
          </p:cNvPr>
          <p:cNvGrpSpPr/>
          <p:nvPr/>
        </p:nvGrpSpPr>
        <p:grpSpPr>
          <a:xfrm>
            <a:off x="4833424" y="1577765"/>
            <a:ext cx="2780332" cy="1112133"/>
            <a:chOff x="4449958" y="4198"/>
            <a:chExt cx="2780332" cy="1112133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10F488D9-96B1-4BDB-AC00-42FE6C475CAD}"/>
                </a:ext>
              </a:extLst>
            </p:cNvPr>
            <p:cNvSpPr/>
            <p:nvPr/>
          </p:nvSpPr>
          <p:spPr>
            <a:xfrm>
              <a:off x="4449958" y="4198"/>
              <a:ext cx="2780332" cy="1112133"/>
            </a:xfrm>
            <a:prstGeom prst="chevron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shade val="80000"/>
                <a:hueOff val="393559"/>
                <a:satOff val="-20293"/>
                <a:lumOff val="17862"/>
                <a:alphaOff val="0"/>
              </a:schemeClr>
            </a:fillRef>
            <a:effectRef idx="0">
              <a:schemeClr val="accent1">
                <a:shade val="80000"/>
                <a:hueOff val="393559"/>
                <a:satOff val="-20293"/>
                <a:lumOff val="1786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Chevron 8">
              <a:extLst>
                <a:ext uri="{FF2B5EF4-FFF2-40B4-BE49-F238E27FC236}">
                  <a16:creationId xmlns:a16="http://schemas.microsoft.com/office/drawing/2014/main" id="{FB502A4F-D393-45B4-ADF8-61D363F22D73}"/>
                </a:ext>
              </a:extLst>
            </p:cNvPr>
            <p:cNvSpPr txBox="1"/>
            <p:nvPr/>
          </p:nvSpPr>
          <p:spPr>
            <a:xfrm>
              <a:off x="5006025" y="4198"/>
              <a:ext cx="1668199" cy="1112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011" tIns="58674" rIns="29337" bIns="58674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87C1B-D574-4432-8BAE-14A4CAE7035F}"/>
              </a:ext>
            </a:extLst>
          </p:cNvPr>
          <p:cNvGrpSpPr/>
          <p:nvPr/>
        </p:nvGrpSpPr>
        <p:grpSpPr>
          <a:xfrm>
            <a:off x="7057689" y="1577765"/>
            <a:ext cx="2780332" cy="1112133"/>
            <a:chOff x="6674224" y="4198"/>
            <a:chExt cx="2780332" cy="1112133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A0CA41EF-C54A-40F1-9853-51A5AE85BC85}"/>
                </a:ext>
              </a:extLst>
            </p:cNvPr>
            <p:cNvSpPr/>
            <p:nvPr/>
          </p:nvSpPr>
          <p:spPr>
            <a:xfrm>
              <a:off x="6674224" y="4198"/>
              <a:ext cx="2780332" cy="1112133"/>
            </a:xfrm>
            <a:prstGeom prst="chevron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shade val="80000"/>
                <a:hueOff val="590339"/>
                <a:satOff val="-30440"/>
                <a:lumOff val="26793"/>
                <a:alphaOff val="0"/>
              </a:schemeClr>
            </a:fillRef>
            <a:effectRef idx="0">
              <a:schemeClr val="accent1">
                <a:shade val="80000"/>
                <a:hueOff val="590339"/>
                <a:satOff val="-30440"/>
                <a:lumOff val="2679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Chevron 10">
              <a:extLst>
                <a:ext uri="{FF2B5EF4-FFF2-40B4-BE49-F238E27FC236}">
                  <a16:creationId xmlns:a16="http://schemas.microsoft.com/office/drawing/2014/main" id="{74D98CA2-2851-4C46-A0C6-21C662204E45}"/>
                </a:ext>
              </a:extLst>
            </p:cNvPr>
            <p:cNvSpPr txBox="1"/>
            <p:nvPr/>
          </p:nvSpPr>
          <p:spPr>
            <a:xfrm>
              <a:off x="7230291" y="4198"/>
              <a:ext cx="1668199" cy="1112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64008" rIns="32004" bIns="6400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ML.NET 0.4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Aug 2018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84505B-1660-4E1E-849C-0F5AA51400D6}"/>
              </a:ext>
            </a:extLst>
          </p:cNvPr>
          <p:cNvGrpSpPr/>
          <p:nvPr/>
        </p:nvGrpSpPr>
        <p:grpSpPr>
          <a:xfrm>
            <a:off x="9281956" y="1577765"/>
            <a:ext cx="2780332" cy="1112133"/>
            <a:chOff x="8898490" y="4198"/>
            <a:chExt cx="2780332" cy="1112133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8E4456D1-A7E7-41A8-A641-5E495CAA88A7}"/>
                </a:ext>
              </a:extLst>
            </p:cNvPr>
            <p:cNvSpPr/>
            <p:nvPr/>
          </p:nvSpPr>
          <p:spPr>
            <a:xfrm>
              <a:off x="8898490" y="4198"/>
              <a:ext cx="2780332" cy="1112133"/>
            </a:xfrm>
            <a:prstGeom prst="chevron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shade val="80000"/>
                <a:hueOff val="787118"/>
                <a:satOff val="-40586"/>
                <a:lumOff val="35724"/>
                <a:alphaOff val="0"/>
              </a:schemeClr>
            </a:fillRef>
            <a:effectRef idx="0">
              <a:schemeClr val="accent1">
                <a:shade val="80000"/>
                <a:hueOff val="787118"/>
                <a:satOff val="-40586"/>
                <a:lumOff val="3572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Chevron 12">
              <a:extLst>
                <a:ext uri="{FF2B5EF4-FFF2-40B4-BE49-F238E27FC236}">
                  <a16:creationId xmlns:a16="http://schemas.microsoft.com/office/drawing/2014/main" id="{B62D6AAB-9EAE-43ED-8BA4-A9714221AC84}"/>
                </a:ext>
              </a:extLst>
            </p:cNvPr>
            <p:cNvSpPr txBox="1"/>
            <p:nvPr/>
          </p:nvSpPr>
          <p:spPr>
            <a:xfrm>
              <a:off x="9454557" y="4198"/>
              <a:ext cx="1668199" cy="11121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011" tIns="58674" rIns="29337" bIns="58674" numCol="1" spcCol="1270" anchor="ctr" anchorCtr="0">
              <a:noAutofit/>
            </a:bodyPr>
            <a:lstStyle/>
            <a:p>
              <a:pPr marL="0" marR="0" lvl="0" indent="0" algn="ctr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4D57933-C2E0-4B36-B339-31C35483AAF5}"/>
              </a:ext>
            </a:extLst>
          </p:cNvPr>
          <p:cNvSpPr/>
          <p:nvPr/>
        </p:nvSpPr>
        <p:spPr>
          <a:xfrm>
            <a:off x="5094475" y="1838365"/>
            <a:ext cx="251928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890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ML.NET 0.3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July 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80F4B-EDB5-4D9E-879E-7DF828177351}"/>
              </a:ext>
            </a:extLst>
          </p:cNvPr>
          <p:cNvSpPr/>
          <p:nvPr/>
        </p:nvSpPr>
        <p:spPr>
          <a:xfrm>
            <a:off x="7584447" y="1838365"/>
            <a:ext cx="6096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ML.NET 0.5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Sept 2018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9CC4EA-A736-43C7-86EF-D3F732A35018}"/>
              </a:ext>
            </a:extLst>
          </p:cNvPr>
          <p:cNvSpPr txBox="1"/>
          <p:nvPr/>
        </p:nvSpPr>
        <p:spPr>
          <a:xfrm>
            <a:off x="2887190" y="2792819"/>
            <a:ext cx="2171941" cy="21144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     Clustering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Cross-Validation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Collection Data Source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ML.NET samples repo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D2FFD-30F6-467A-9BB9-84B8E74040F0}"/>
              </a:ext>
            </a:extLst>
          </p:cNvPr>
          <p:cNvSpPr txBox="1"/>
          <p:nvPr/>
        </p:nvSpPr>
        <p:spPr>
          <a:xfrm>
            <a:off x="4968920" y="2766656"/>
            <a:ext cx="2332946" cy="319779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Recommendation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ONNX-ML support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Light GBM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Factorization Machines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 One-versus-all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52A450-AA6C-426A-A050-DCFCBF9135BD}"/>
              </a:ext>
            </a:extLst>
          </p:cNvPr>
          <p:cNvSpPr txBox="1"/>
          <p:nvPr/>
        </p:nvSpPr>
        <p:spPr>
          <a:xfrm>
            <a:off x="9475554" y="2792817"/>
            <a:ext cx="25867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Deep Learning (TensorFlow)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4F8F19-6CF3-4524-8921-01492F88AFCD}"/>
              </a:ext>
            </a:extLst>
          </p:cNvPr>
          <p:cNvSpPr txBox="1"/>
          <p:nvPr/>
        </p:nvSpPr>
        <p:spPr>
          <a:xfrm>
            <a:off x="9734942" y="3282181"/>
            <a:ext cx="187435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API Improvements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3BB744-7B80-4CEC-9FE9-14EF36F149EE}"/>
              </a:ext>
            </a:extLst>
          </p:cNvPr>
          <p:cNvSpPr txBox="1"/>
          <p:nvPr/>
        </p:nvSpPr>
        <p:spPr>
          <a:xfrm>
            <a:off x="7222237" y="2792817"/>
            <a:ext cx="2253309" cy="238526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F# API improvements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SymSGD learners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Word Embedding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  Light LDA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F58C40-93B1-4C98-91DC-1324199493BC}"/>
              </a:ext>
            </a:extLst>
          </p:cNvPr>
          <p:cNvSpPr txBox="1"/>
          <p:nvPr/>
        </p:nvSpPr>
        <p:spPr>
          <a:xfrm>
            <a:off x="384891" y="2723567"/>
            <a:ext cx="218232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//Build 2018</a:t>
            </a:r>
          </a:p>
        </p:txBody>
      </p:sp>
    </p:spTree>
    <p:extLst>
      <p:ext uri="{BB962C8B-B14F-4D97-AF65-F5344CB8AC3E}">
        <p14:creationId xmlns:p14="http://schemas.microsoft.com/office/powerpoint/2010/main" val="291760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9A5366-33D9-4AD0-A8C3-A78FBCB849F9}"/>
              </a:ext>
            </a:extLst>
          </p:cNvPr>
          <p:cNvSpPr txBox="1"/>
          <p:nvPr/>
        </p:nvSpPr>
        <p:spPr>
          <a:xfrm>
            <a:off x="2692820" y="2806333"/>
            <a:ext cx="18017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 this a face?</a:t>
            </a:r>
          </a:p>
        </p:txBody>
      </p:sp>
      <p:pic>
        <p:nvPicPr>
          <p:cNvPr id="5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7CE7556-99CF-430B-8CD3-36A5CC9AE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20" y="3429000"/>
            <a:ext cx="1600200" cy="160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1A7478-1CF3-4AA7-AABE-14563D1B13AC}"/>
              </a:ext>
            </a:extLst>
          </p:cNvPr>
          <p:cNvSpPr/>
          <p:nvPr/>
        </p:nvSpPr>
        <p:spPr>
          <a:xfrm>
            <a:off x="7440809" y="2806333"/>
            <a:ext cx="2049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Price of Shirt?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F4029-606E-4F50-8446-AB6DE8E2A3ED}"/>
              </a:ext>
            </a:extLst>
          </p:cNvPr>
          <p:cNvSpPr txBox="1"/>
          <p:nvPr/>
        </p:nvSpPr>
        <p:spPr>
          <a:xfrm>
            <a:off x="7561732" y="3412475"/>
            <a:ext cx="36081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“It has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exquisite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buttons …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with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long sleeves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…works for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casual as well as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business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settings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86D75-7049-49DD-B928-68BB5671C8BF}"/>
              </a:ext>
            </a:extLst>
          </p:cNvPr>
          <p:cNvSpPr txBox="1"/>
          <p:nvPr/>
        </p:nvSpPr>
        <p:spPr>
          <a:xfrm>
            <a:off x="1788405" y="2127994"/>
            <a:ext cx="90441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5E24B-10AF-47EB-8F53-6CE06F629E70}"/>
              </a:ext>
            </a:extLst>
          </p:cNvPr>
          <p:cNvSpPr txBox="1"/>
          <p:nvPr/>
        </p:nvSpPr>
        <p:spPr>
          <a:xfrm>
            <a:off x="419403" y="3067943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AFB8B-3FDE-4943-8021-BE77EABA9EC9}"/>
              </a:ext>
            </a:extLst>
          </p:cNvPr>
          <p:cNvSpPr txBox="1"/>
          <p:nvPr/>
        </p:nvSpPr>
        <p:spPr>
          <a:xfrm>
            <a:off x="6536394" y="2150054"/>
            <a:ext cx="90441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DA183-4AED-4AF9-86F0-5E149F565427}"/>
              </a:ext>
            </a:extLst>
          </p:cNvPr>
          <p:cNvSpPr txBox="1"/>
          <p:nvPr/>
        </p:nvSpPr>
        <p:spPr>
          <a:xfrm>
            <a:off x="5167392" y="3090003"/>
            <a:ext cx="1519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US" sz="96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1CDD700-F5C2-440A-99A1-859E88B895A2}"/>
              </a:ext>
            </a:extLst>
          </p:cNvPr>
          <p:cNvSpPr txBox="1">
            <a:spLocks/>
          </p:cNvSpPr>
          <p:nvPr/>
        </p:nvSpPr>
        <p:spPr>
          <a:xfrm>
            <a:off x="419403" y="456031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44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“Programming the UnProgrammable”</a:t>
            </a:r>
            <a:endParaRPr kumimoji="0" lang="en-US" sz="4400" b="0" i="0" u="none" strike="noStrike" kern="1200" cap="none" spc="-100" normalizeH="0" baseline="0" noProof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3551AD-3EAF-49B5-A43E-1FDED0E7CFE4}"/>
              </a:ext>
            </a:extLst>
          </p:cNvPr>
          <p:cNvSpPr txBox="1"/>
          <p:nvPr/>
        </p:nvSpPr>
        <p:spPr>
          <a:xfrm>
            <a:off x="239124" y="1105712"/>
            <a:ext cx="7957435" cy="432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API improvements 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Additional ML Tasks and Scenarios 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Improved Deep Learning with TensorFlow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Scale-out on Azure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Better GUI to simplify ML tasks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Improved tooling in Visual Studio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Improvements for F#</a:t>
            </a:r>
          </a:p>
          <a:p>
            <a:pPr marL="571500" marR="0" lvl="0" indent="-5715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Language Innovation for .NET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C4DF348-47AE-4A09-9229-577F18A5ACF3}"/>
              </a:ext>
            </a:extLst>
          </p:cNvPr>
          <p:cNvSpPr txBox="1">
            <a:spLocks/>
          </p:cNvSpPr>
          <p:nvPr/>
        </p:nvSpPr>
        <p:spPr>
          <a:xfrm>
            <a:off x="154118" y="-2304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AE7E87D-C9F9-4901-916A-1E3CE03B33E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What’s next with ML.NET?</a:t>
            </a:r>
          </a:p>
        </p:txBody>
      </p:sp>
    </p:spTree>
    <p:extLst>
      <p:ext uri="{BB962C8B-B14F-4D97-AF65-F5344CB8AC3E}">
        <p14:creationId xmlns:p14="http://schemas.microsoft.com/office/powerpoint/2010/main" val="219005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1E8FFCA-4683-4F7F-9242-FFD3ADC52D9A}"/>
              </a:ext>
            </a:extLst>
          </p:cNvPr>
          <p:cNvSpPr/>
          <p:nvPr/>
        </p:nvSpPr>
        <p:spPr bwMode="auto">
          <a:xfrm>
            <a:off x="659118" y="3567732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FF7274-EE18-44A5-97F8-6BF0215BD70E}"/>
              </a:ext>
            </a:extLst>
          </p:cNvPr>
          <p:cNvSpPr/>
          <p:nvPr/>
        </p:nvSpPr>
        <p:spPr bwMode="auto">
          <a:xfrm>
            <a:off x="659118" y="26937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EBEA4-EE6F-4CF2-9333-52C80676655A}"/>
              </a:ext>
            </a:extLst>
          </p:cNvPr>
          <p:cNvSpPr/>
          <p:nvPr/>
        </p:nvSpPr>
        <p:spPr bwMode="auto">
          <a:xfrm>
            <a:off x="659118" y="181870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0F5C88-913C-4F3C-AE1B-55FB70169A0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Try ML.NET today!</a:t>
            </a:r>
          </a:p>
        </p:txBody>
      </p:sp>
      <p:sp>
        <p:nvSpPr>
          <p:cNvPr id="6" name="Books" title="Icon of a stack of books">
            <a:extLst>
              <a:ext uri="{FF2B5EF4-FFF2-40B4-BE49-F238E27FC236}">
                <a16:creationId xmlns:a16="http://schemas.microsoft.com/office/drawing/2014/main" id="{5B52F393-16D2-4220-A1C2-F24348F4540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4432" y="3717119"/>
            <a:ext cx="463236" cy="365760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ocket" title="Icon of a rocket">
            <a:extLst>
              <a:ext uri="{FF2B5EF4-FFF2-40B4-BE49-F238E27FC236}">
                <a16:creationId xmlns:a16="http://schemas.microsoft.com/office/drawing/2014/main" id="{2FE2AA70-0F95-4755-A6F9-BE7AD232FB0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4432" y="1932419"/>
            <a:ext cx="458312" cy="450233"/>
          </a:xfrm>
          <a:custGeom>
            <a:avLst/>
            <a:gdLst>
              <a:gd name="T0" fmla="*/ 352 w 352"/>
              <a:gd name="T1" fmla="*/ 3 h 346"/>
              <a:gd name="T2" fmla="*/ 305 w 352"/>
              <a:gd name="T3" fmla="*/ 142 h 346"/>
              <a:gd name="T4" fmla="*/ 118 w 352"/>
              <a:gd name="T5" fmla="*/ 326 h 346"/>
              <a:gd name="T6" fmla="*/ 50 w 352"/>
              <a:gd name="T7" fmla="*/ 346 h 346"/>
              <a:gd name="T8" fmla="*/ 0 w 352"/>
              <a:gd name="T9" fmla="*/ 295 h 346"/>
              <a:gd name="T10" fmla="*/ 30 w 352"/>
              <a:gd name="T11" fmla="*/ 227 h 346"/>
              <a:gd name="T12" fmla="*/ 203 w 352"/>
              <a:gd name="T13" fmla="*/ 54 h 346"/>
              <a:gd name="T14" fmla="*/ 352 w 352"/>
              <a:gd name="T15" fmla="*/ 3 h 346"/>
              <a:gd name="T16" fmla="*/ 203 w 352"/>
              <a:gd name="T17" fmla="*/ 55 h 346"/>
              <a:gd name="T18" fmla="*/ 301 w 352"/>
              <a:gd name="T19" fmla="*/ 146 h 346"/>
              <a:gd name="T20" fmla="*/ 144 w 352"/>
              <a:gd name="T21" fmla="*/ 113 h 346"/>
              <a:gd name="T22" fmla="*/ 0 w 352"/>
              <a:gd name="T23" fmla="*/ 113 h 346"/>
              <a:gd name="T24" fmla="*/ 0 w 352"/>
              <a:gd name="T25" fmla="*/ 197 h 346"/>
              <a:gd name="T26" fmla="*/ 30 w 352"/>
              <a:gd name="T27" fmla="*/ 227 h 346"/>
              <a:gd name="T28" fmla="*/ 30 w 352"/>
              <a:gd name="T29" fmla="*/ 227 h 346"/>
              <a:gd name="T30" fmla="*/ 120 w 352"/>
              <a:gd name="T31" fmla="*/ 324 h 346"/>
              <a:gd name="T32" fmla="*/ 141 w 352"/>
              <a:gd name="T33" fmla="*/ 346 h 346"/>
              <a:gd name="T34" fmla="*/ 232 w 352"/>
              <a:gd name="T35" fmla="*/ 346 h 346"/>
              <a:gd name="T36" fmla="*/ 232 w 352"/>
              <a:gd name="T37" fmla="*/ 214 h 346"/>
              <a:gd name="T38" fmla="*/ 176 w 352"/>
              <a:gd name="T39" fmla="*/ 159 h 346"/>
              <a:gd name="T40" fmla="*/ 194 w 352"/>
              <a:gd name="T41" fmla="*/ 177 h 346"/>
              <a:gd name="T42" fmla="*/ 211 w 352"/>
              <a:gd name="T43" fmla="*/ 159 h 346"/>
              <a:gd name="T44" fmla="*/ 194 w 352"/>
              <a:gd name="T45" fmla="*/ 141 h 346"/>
              <a:gd name="T46" fmla="*/ 176 w 352"/>
              <a:gd name="T47" fmla="*/ 159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52" h="346">
                <a:moveTo>
                  <a:pt x="352" y="3"/>
                </a:moveTo>
                <a:cubicBezTo>
                  <a:pt x="346" y="85"/>
                  <a:pt x="305" y="142"/>
                  <a:pt x="305" y="142"/>
                </a:cubicBezTo>
                <a:cubicBezTo>
                  <a:pt x="305" y="142"/>
                  <a:pt x="305" y="142"/>
                  <a:pt x="118" y="326"/>
                </a:cubicBezTo>
                <a:cubicBezTo>
                  <a:pt x="118" y="326"/>
                  <a:pt x="118" y="326"/>
                  <a:pt x="50" y="346"/>
                </a:cubicBezTo>
                <a:cubicBezTo>
                  <a:pt x="50" y="346"/>
                  <a:pt x="50" y="346"/>
                  <a:pt x="0" y="295"/>
                </a:cubicBezTo>
                <a:cubicBezTo>
                  <a:pt x="0" y="295"/>
                  <a:pt x="0" y="295"/>
                  <a:pt x="30" y="227"/>
                </a:cubicBezTo>
                <a:cubicBezTo>
                  <a:pt x="30" y="227"/>
                  <a:pt x="149" y="109"/>
                  <a:pt x="203" y="54"/>
                </a:cubicBezTo>
                <a:cubicBezTo>
                  <a:pt x="257" y="0"/>
                  <a:pt x="352" y="3"/>
                  <a:pt x="352" y="3"/>
                </a:cubicBezTo>
                <a:close/>
                <a:moveTo>
                  <a:pt x="203" y="55"/>
                </a:moveTo>
                <a:cubicBezTo>
                  <a:pt x="301" y="146"/>
                  <a:pt x="301" y="146"/>
                  <a:pt x="301" y="146"/>
                </a:cubicBezTo>
                <a:moveTo>
                  <a:pt x="144" y="113"/>
                </a:moveTo>
                <a:cubicBezTo>
                  <a:pt x="0" y="113"/>
                  <a:pt x="0" y="113"/>
                  <a:pt x="0" y="113"/>
                </a:cubicBezTo>
                <a:cubicBezTo>
                  <a:pt x="0" y="197"/>
                  <a:pt x="0" y="197"/>
                  <a:pt x="0" y="197"/>
                </a:cubicBezTo>
                <a:cubicBezTo>
                  <a:pt x="30" y="227"/>
                  <a:pt x="30" y="227"/>
                  <a:pt x="30" y="227"/>
                </a:cubicBezTo>
                <a:moveTo>
                  <a:pt x="30" y="227"/>
                </a:moveTo>
                <a:cubicBezTo>
                  <a:pt x="120" y="324"/>
                  <a:pt x="120" y="324"/>
                  <a:pt x="120" y="324"/>
                </a:cubicBezTo>
                <a:cubicBezTo>
                  <a:pt x="141" y="346"/>
                  <a:pt x="141" y="346"/>
                  <a:pt x="141" y="346"/>
                </a:cubicBezTo>
                <a:cubicBezTo>
                  <a:pt x="232" y="346"/>
                  <a:pt x="232" y="346"/>
                  <a:pt x="232" y="346"/>
                </a:cubicBezTo>
                <a:cubicBezTo>
                  <a:pt x="232" y="214"/>
                  <a:pt x="232" y="214"/>
                  <a:pt x="232" y="214"/>
                </a:cubicBezTo>
                <a:moveTo>
                  <a:pt x="176" y="159"/>
                </a:moveTo>
                <a:cubicBezTo>
                  <a:pt x="176" y="169"/>
                  <a:pt x="184" y="177"/>
                  <a:pt x="194" y="177"/>
                </a:cubicBezTo>
                <a:cubicBezTo>
                  <a:pt x="203" y="177"/>
                  <a:pt x="211" y="169"/>
                  <a:pt x="211" y="159"/>
                </a:cubicBezTo>
                <a:cubicBezTo>
                  <a:pt x="211" y="149"/>
                  <a:pt x="203" y="141"/>
                  <a:pt x="194" y="141"/>
                </a:cubicBezTo>
                <a:cubicBezTo>
                  <a:pt x="184" y="141"/>
                  <a:pt x="176" y="149"/>
                  <a:pt x="176" y="15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Beaker_F196" title="Icon of a scientific flask with liquid in it">
            <a:extLst>
              <a:ext uri="{FF2B5EF4-FFF2-40B4-BE49-F238E27FC236}">
                <a16:creationId xmlns:a16="http://schemas.microsoft.com/office/drawing/2014/main" id="{BACD0145-404C-4007-9B26-6AF799E3DC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331" y="2801336"/>
            <a:ext cx="387433" cy="447655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FE2011-8595-4151-A8C7-5043412770C7}"/>
              </a:ext>
            </a:extLst>
          </p:cNvPr>
          <p:cNvSpPr txBox="1"/>
          <p:nvPr/>
        </p:nvSpPr>
        <p:spPr>
          <a:xfrm>
            <a:off x="1344447" y="1847676"/>
            <a:ext cx="8129162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Get started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http://dot.net/ml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5FA91-B36F-4560-95AE-3F6230D9A879}"/>
              </a:ext>
            </a:extLst>
          </p:cNvPr>
          <p:cNvSpPr txBox="1"/>
          <p:nvPr/>
        </p:nvSpPr>
        <p:spPr>
          <a:xfrm>
            <a:off x="1344447" y="2722721"/>
            <a:ext cx="8129162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Try the samples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http://aka.ms/mlnetsamples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13B3B-23FE-448A-82D7-0A4385BA6C1F}"/>
              </a:ext>
            </a:extLst>
          </p:cNvPr>
          <p:cNvSpPr txBox="1"/>
          <p:nvPr/>
        </p:nvSpPr>
        <p:spPr>
          <a:xfrm>
            <a:off x="1344447" y="3596700"/>
            <a:ext cx="8129162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Read the docs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http://aka.ms/mlnetdocs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D199A4-ABD9-42F7-8361-5BAF2A4082D5}"/>
              </a:ext>
            </a:extLst>
          </p:cNvPr>
          <p:cNvSpPr/>
          <p:nvPr/>
        </p:nvSpPr>
        <p:spPr bwMode="auto">
          <a:xfrm>
            <a:off x="659118" y="447067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7CC311-6661-4303-B500-E3CAF3B350AF}"/>
              </a:ext>
            </a:extLst>
          </p:cNvPr>
          <p:cNvSpPr txBox="1"/>
          <p:nvPr/>
        </p:nvSpPr>
        <p:spPr>
          <a:xfrm>
            <a:off x="1344447" y="4499647"/>
            <a:ext cx="8129162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Request features or contribute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http://aka.ms/mlnet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 </a:t>
            </a:r>
          </a:p>
        </p:txBody>
      </p:sp>
      <p:sp>
        <p:nvSpPr>
          <p:cNvPr id="25" name="Commitments_EC4D" title="Icon of a handshake">
            <a:extLst>
              <a:ext uri="{FF2B5EF4-FFF2-40B4-BE49-F238E27FC236}">
                <a16:creationId xmlns:a16="http://schemas.microsoft.com/office/drawing/2014/main" id="{6D7E098D-D5AE-4161-82BF-AA961548816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6972" y="4630699"/>
            <a:ext cx="390091" cy="365760"/>
          </a:xfrm>
          <a:custGeom>
            <a:avLst/>
            <a:gdLst>
              <a:gd name="T0" fmla="*/ 56 w 3762"/>
              <a:gd name="T1" fmla="*/ 1280 h 3526"/>
              <a:gd name="T2" fmla="*/ 1246 w 3762"/>
              <a:gd name="T3" fmla="*/ 30 h 3526"/>
              <a:gd name="T4" fmla="*/ 1589 w 3762"/>
              <a:gd name="T5" fmla="*/ 313 h 3526"/>
              <a:gd name="T6" fmla="*/ 104 w 3762"/>
              <a:gd name="T7" fmla="*/ 2297 h 3526"/>
              <a:gd name="T8" fmla="*/ 698 w 3762"/>
              <a:gd name="T9" fmla="*/ 2078 h 3526"/>
              <a:gd name="T10" fmla="*/ 323 w 3762"/>
              <a:gd name="T11" fmla="*/ 1703 h 3526"/>
              <a:gd name="T12" fmla="*/ 2479 w 3762"/>
              <a:gd name="T13" fmla="*/ 2578 h 3526"/>
              <a:gd name="T14" fmla="*/ 3073 w 3762"/>
              <a:gd name="T15" fmla="*/ 2797 h 3526"/>
              <a:gd name="T16" fmla="*/ 2854 w 3762"/>
              <a:gd name="T17" fmla="*/ 2203 h 3526"/>
              <a:gd name="T18" fmla="*/ 1823 w 3762"/>
              <a:gd name="T19" fmla="*/ 3422 h 3526"/>
              <a:gd name="T20" fmla="*/ 2198 w 3762"/>
              <a:gd name="T21" fmla="*/ 3047 h 3526"/>
              <a:gd name="T22" fmla="*/ 2698 w 3762"/>
              <a:gd name="T23" fmla="*/ 3172 h 3526"/>
              <a:gd name="T24" fmla="*/ 2479 w 3762"/>
              <a:gd name="T25" fmla="*/ 2578 h 3526"/>
              <a:gd name="T26" fmla="*/ 479 w 3762"/>
              <a:gd name="T27" fmla="*/ 2672 h 3526"/>
              <a:gd name="T28" fmla="*/ 1073 w 3762"/>
              <a:gd name="T29" fmla="*/ 2453 h 3526"/>
              <a:gd name="T30" fmla="*/ 698 w 3762"/>
              <a:gd name="T31" fmla="*/ 2078 h 3526"/>
              <a:gd name="T32" fmla="*/ 854 w 3762"/>
              <a:gd name="T33" fmla="*/ 2672 h 3526"/>
              <a:gd name="T34" fmla="*/ 1229 w 3762"/>
              <a:gd name="T35" fmla="*/ 3047 h 3526"/>
              <a:gd name="T36" fmla="*/ 1448 w 3762"/>
              <a:gd name="T37" fmla="*/ 2453 h 3526"/>
              <a:gd name="T38" fmla="*/ 854 w 3762"/>
              <a:gd name="T39" fmla="*/ 2672 h 3526"/>
              <a:gd name="T40" fmla="*/ 1229 w 3762"/>
              <a:gd name="T41" fmla="*/ 3422 h 3526"/>
              <a:gd name="T42" fmla="*/ 1823 w 3762"/>
              <a:gd name="T43" fmla="*/ 3203 h 3526"/>
              <a:gd name="T44" fmla="*/ 1448 w 3762"/>
              <a:gd name="T45" fmla="*/ 2828 h 3526"/>
              <a:gd name="T46" fmla="*/ 3214 w 3762"/>
              <a:gd name="T47" fmla="*/ 1813 h 3526"/>
              <a:gd name="T48" fmla="*/ 3746 w 3762"/>
              <a:gd name="T49" fmla="*/ 1220 h 3526"/>
              <a:gd name="T50" fmla="*/ 2526 w 3762"/>
              <a:gd name="T51" fmla="*/ 0 h 3526"/>
              <a:gd name="T52" fmla="*/ 1412 w 3762"/>
              <a:gd name="T53" fmla="*/ 385 h 3526"/>
              <a:gd name="T54" fmla="*/ 1026 w 3762"/>
              <a:gd name="T55" fmla="*/ 1250 h 3526"/>
              <a:gd name="T56" fmla="*/ 1276 w 3762"/>
              <a:gd name="T57" fmla="*/ 1500 h 3526"/>
              <a:gd name="T58" fmla="*/ 2026 w 3762"/>
              <a:gd name="T59" fmla="*/ 750 h 3526"/>
              <a:gd name="T60" fmla="*/ 3448 w 3762"/>
              <a:gd name="T61" fmla="*/ 2047 h 3526"/>
              <a:gd name="T62" fmla="*/ 3071 w 3762"/>
              <a:gd name="T63" fmla="*/ 2420 h 3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62" h="3526">
                <a:moveTo>
                  <a:pt x="401" y="1625"/>
                </a:moveTo>
                <a:cubicBezTo>
                  <a:pt x="56" y="1280"/>
                  <a:pt x="56" y="1280"/>
                  <a:pt x="56" y="1280"/>
                </a:cubicBezTo>
                <a:cubicBezTo>
                  <a:pt x="40" y="1264"/>
                  <a:pt x="40" y="1236"/>
                  <a:pt x="56" y="1220"/>
                </a:cubicBezTo>
                <a:cubicBezTo>
                  <a:pt x="1246" y="30"/>
                  <a:pt x="1246" y="30"/>
                  <a:pt x="1246" y="30"/>
                </a:cubicBezTo>
                <a:cubicBezTo>
                  <a:pt x="1262" y="14"/>
                  <a:pt x="1290" y="14"/>
                  <a:pt x="1306" y="30"/>
                </a:cubicBezTo>
                <a:cubicBezTo>
                  <a:pt x="1589" y="313"/>
                  <a:pt x="1589" y="313"/>
                  <a:pt x="1589" y="313"/>
                </a:cubicBezTo>
                <a:moveTo>
                  <a:pt x="104" y="1922"/>
                </a:moveTo>
                <a:cubicBezTo>
                  <a:pt x="0" y="2026"/>
                  <a:pt x="0" y="2194"/>
                  <a:pt x="104" y="2297"/>
                </a:cubicBezTo>
                <a:cubicBezTo>
                  <a:pt x="207" y="2401"/>
                  <a:pt x="375" y="2401"/>
                  <a:pt x="479" y="2297"/>
                </a:cubicBezTo>
                <a:cubicBezTo>
                  <a:pt x="698" y="2078"/>
                  <a:pt x="698" y="2078"/>
                  <a:pt x="698" y="2078"/>
                </a:cubicBezTo>
                <a:cubicBezTo>
                  <a:pt x="802" y="1974"/>
                  <a:pt x="802" y="1806"/>
                  <a:pt x="698" y="1703"/>
                </a:cubicBezTo>
                <a:cubicBezTo>
                  <a:pt x="595" y="1599"/>
                  <a:pt x="427" y="1599"/>
                  <a:pt x="323" y="1703"/>
                </a:cubicBezTo>
                <a:lnTo>
                  <a:pt x="104" y="1922"/>
                </a:lnTo>
                <a:close/>
                <a:moveTo>
                  <a:pt x="2479" y="2578"/>
                </a:moveTo>
                <a:cubicBezTo>
                  <a:pt x="2698" y="2797"/>
                  <a:pt x="2698" y="2797"/>
                  <a:pt x="2698" y="2797"/>
                </a:cubicBezTo>
                <a:cubicBezTo>
                  <a:pt x="2802" y="2901"/>
                  <a:pt x="2970" y="2901"/>
                  <a:pt x="3073" y="2797"/>
                </a:cubicBezTo>
                <a:cubicBezTo>
                  <a:pt x="3177" y="2694"/>
                  <a:pt x="3177" y="2526"/>
                  <a:pt x="3073" y="2422"/>
                </a:cubicBezTo>
                <a:cubicBezTo>
                  <a:pt x="2854" y="2203"/>
                  <a:pt x="2854" y="2203"/>
                  <a:pt x="2854" y="2203"/>
                </a:cubicBezTo>
                <a:moveTo>
                  <a:pt x="1714" y="3313"/>
                </a:moveTo>
                <a:cubicBezTo>
                  <a:pt x="1823" y="3422"/>
                  <a:pt x="1823" y="3422"/>
                  <a:pt x="1823" y="3422"/>
                </a:cubicBezTo>
                <a:cubicBezTo>
                  <a:pt x="1927" y="3526"/>
                  <a:pt x="2095" y="3526"/>
                  <a:pt x="2198" y="3422"/>
                </a:cubicBezTo>
                <a:cubicBezTo>
                  <a:pt x="2302" y="3319"/>
                  <a:pt x="2302" y="3151"/>
                  <a:pt x="2198" y="3047"/>
                </a:cubicBezTo>
                <a:cubicBezTo>
                  <a:pt x="2323" y="3172"/>
                  <a:pt x="2323" y="3172"/>
                  <a:pt x="2323" y="3172"/>
                </a:cubicBezTo>
                <a:cubicBezTo>
                  <a:pt x="2427" y="3276"/>
                  <a:pt x="2595" y="3276"/>
                  <a:pt x="2698" y="3172"/>
                </a:cubicBezTo>
                <a:cubicBezTo>
                  <a:pt x="2802" y="3069"/>
                  <a:pt x="2802" y="2901"/>
                  <a:pt x="2698" y="2797"/>
                </a:cubicBezTo>
                <a:cubicBezTo>
                  <a:pt x="2479" y="2578"/>
                  <a:pt x="2479" y="2578"/>
                  <a:pt x="2479" y="2578"/>
                </a:cubicBezTo>
                <a:moveTo>
                  <a:pt x="479" y="2297"/>
                </a:moveTo>
                <a:cubicBezTo>
                  <a:pt x="375" y="2401"/>
                  <a:pt x="375" y="2569"/>
                  <a:pt x="479" y="2672"/>
                </a:cubicBezTo>
                <a:cubicBezTo>
                  <a:pt x="582" y="2776"/>
                  <a:pt x="750" y="2776"/>
                  <a:pt x="854" y="2672"/>
                </a:cubicBezTo>
                <a:cubicBezTo>
                  <a:pt x="1073" y="2453"/>
                  <a:pt x="1073" y="2453"/>
                  <a:pt x="1073" y="2453"/>
                </a:cubicBezTo>
                <a:cubicBezTo>
                  <a:pt x="1177" y="2349"/>
                  <a:pt x="1177" y="2181"/>
                  <a:pt x="1073" y="2078"/>
                </a:cubicBezTo>
                <a:cubicBezTo>
                  <a:pt x="970" y="1974"/>
                  <a:pt x="802" y="1974"/>
                  <a:pt x="698" y="2078"/>
                </a:cubicBezTo>
                <a:lnTo>
                  <a:pt x="479" y="2297"/>
                </a:lnTo>
                <a:close/>
                <a:moveTo>
                  <a:pt x="854" y="2672"/>
                </a:moveTo>
                <a:cubicBezTo>
                  <a:pt x="750" y="2776"/>
                  <a:pt x="750" y="2944"/>
                  <a:pt x="854" y="3047"/>
                </a:cubicBezTo>
                <a:cubicBezTo>
                  <a:pt x="957" y="3151"/>
                  <a:pt x="1125" y="3151"/>
                  <a:pt x="1229" y="3047"/>
                </a:cubicBezTo>
                <a:cubicBezTo>
                  <a:pt x="1448" y="2828"/>
                  <a:pt x="1448" y="2828"/>
                  <a:pt x="1448" y="2828"/>
                </a:cubicBezTo>
                <a:cubicBezTo>
                  <a:pt x="1552" y="2724"/>
                  <a:pt x="1552" y="2556"/>
                  <a:pt x="1448" y="2453"/>
                </a:cubicBezTo>
                <a:cubicBezTo>
                  <a:pt x="1345" y="2349"/>
                  <a:pt x="1177" y="2349"/>
                  <a:pt x="1073" y="2453"/>
                </a:cubicBezTo>
                <a:lnTo>
                  <a:pt x="854" y="2672"/>
                </a:lnTo>
                <a:close/>
                <a:moveTo>
                  <a:pt x="1229" y="3047"/>
                </a:moveTo>
                <a:cubicBezTo>
                  <a:pt x="1125" y="3151"/>
                  <a:pt x="1125" y="3319"/>
                  <a:pt x="1229" y="3422"/>
                </a:cubicBezTo>
                <a:cubicBezTo>
                  <a:pt x="1332" y="3526"/>
                  <a:pt x="1500" y="3526"/>
                  <a:pt x="1604" y="3422"/>
                </a:cubicBezTo>
                <a:cubicBezTo>
                  <a:pt x="1823" y="3203"/>
                  <a:pt x="1823" y="3203"/>
                  <a:pt x="1823" y="3203"/>
                </a:cubicBezTo>
                <a:cubicBezTo>
                  <a:pt x="1927" y="3099"/>
                  <a:pt x="1927" y="2931"/>
                  <a:pt x="1823" y="2828"/>
                </a:cubicBezTo>
                <a:cubicBezTo>
                  <a:pt x="1720" y="2724"/>
                  <a:pt x="1552" y="2724"/>
                  <a:pt x="1448" y="2828"/>
                </a:cubicBezTo>
                <a:lnTo>
                  <a:pt x="1229" y="3047"/>
                </a:lnTo>
                <a:close/>
                <a:moveTo>
                  <a:pt x="3214" y="1813"/>
                </a:moveTo>
                <a:cubicBezTo>
                  <a:pt x="3746" y="1280"/>
                  <a:pt x="3746" y="1280"/>
                  <a:pt x="3746" y="1280"/>
                </a:cubicBezTo>
                <a:cubicBezTo>
                  <a:pt x="3762" y="1264"/>
                  <a:pt x="3762" y="1236"/>
                  <a:pt x="3746" y="122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1436" y="363"/>
                  <a:pt x="1436" y="363"/>
                  <a:pt x="1436" y="363"/>
                </a:cubicBezTo>
                <a:cubicBezTo>
                  <a:pt x="1426" y="367"/>
                  <a:pt x="1417" y="375"/>
                  <a:pt x="1412" y="385"/>
                </a:cubicBezTo>
                <a:cubicBezTo>
                  <a:pt x="1057" y="1094"/>
                  <a:pt x="1057" y="1094"/>
                  <a:pt x="1057" y="1094"/>
                </a:cubicBezTo>
                <a:cubicBezTo>
                  <a:pt x="1037" y="1142"/>
                  <a:pt x="1026" y="1195"/>
                  <a:pt x="1026" y="1250"/>
                </a:cubicBezTo>
                <a:cubicBezTo>
                  <a:pt x="1026" y="1319"/>
                  <a:pt x="1054" y="1382"/>
                  <a:pt x="1099" y="1427"/>
                </a:cubicBezTo>
                <a:cubicBezTo>
                  <a:pt x="1144" y="1472"/>
                  <a:pt x="1207" y="1500"/>
                  <a:pt x="1276" y="1500"/>
                </a:cubicBezTo>
                <a:cubicBezTo>
                  <a:pt x="1483" y="1500"/>
                  <a:pt x="1651" y="1332"/>
                  <a:pt x="1651" y="1125"/>
                </a:cubicBezTo>
                <a:cubicBezTo>
                  <a:pt x="1651" y="918"/>
                  <a:pt x="1819" y="750"/>
                  <a:pt x="2026" y="750"/>
                </a:cubicBezTo>
                <a:cubicBezTo>
                  <a:pt x="2094" y="750"/>
                  <a:pt x="2162" y="771"/>
                  <a:pt x="2214" y="813"/>
                </a:cubicBezTo>
                <a:cubicBezTo>
                  <a:pt x="3448" y="2047"/>
                  <a:pt x="3448" y="2047"/>
                  <a:pt x="3448" y="2047"/>
                </a:cubicBezTo>
                <a:cubicBezTo>
                  <a:pt x="3553" y="2152"/>
                  <a:pt x="3552" y="2321"/>
                  <a:pt x="3446" y="2425"/>
                </a:cubicBezTo>
                <a:cubicBezTo>
                  <a:pt x="3341" y="2527"/>
                  <a:pt x="3174" y="2523"/>
                  <a:pt x="3071" y="2420"/>
                </a:cubicBezTo>
                <a:cubicBezTo>
                  <a:pt x="2854" y="2203"/>
                  <a:pt x="2854" y="2203"/>
                  <a:pt x="2854" y="2203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249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16" y="2796925"/>
            <a:ext cx="7403084" cy="1661993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you!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1130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4ECAF-7BD0-4EEF-8908-1A62E67E00E1}"/>
              </a:ext>
            </a:extLst>
          </p:cNvPr>
          <p:cNvSpPr txBox="1"/>
          <p:nvPr/>
        </p:nvSpPr>
        <p:spPr>
          <a:xfrm>
            <a:off x="7203700" y="2704611"/>
            <a:ext cx="5993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FD90A34-086D-4668-B235-8E0CC06F8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28" y="2088075"/>
            <a:ext cx="1602404" cy="1602404"/>
          </a:xfrm>
          <a:prstGeom prst="rect">
            <a:avLst/>
          </a:prstGeom>
        </p:spPr>
      </p:pic>
      <p:pic>
        <p:nvPicPr>
          <p:cNvPr id="6" name="Picture 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C3497B8-3966-486B-9BE3-9EE00507C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48" y="2032253"/>
            <a:ext cx="1600200" cy="160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D196E-B667-498A-9C3B-E2854A066ECE}"/>
              </a:ext>
            </a:extLst>
          </p:cNvPr>
          <p:cNvSpPr txBox="1"/>
          <p:nvPr/>
        </p:nvSpPr>
        <p:spPr>
          <a:xfrm>
            <a:off x="10307648" y="2647687"/>
            <a:ext cx="59933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C6273-B0DA-430F-8F05-87C09BCD3474}"/>
              </a:ext>
            </a:extLst>
          </p:cNvPr>
          <p:cNvSpPr txBox="1"/>
          <p:nvPr/>
        </p:nvSpPr>
        <p:spPr>
          <a:xfrm>
            <a:off x="7120632" y="4459233"/>
            <a:ext cx="13994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F7B6D-7388-4246-95AA-172B809F1A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97" y="3843799"/>
            <a:ext cx="1600200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6609E-32E6-40F0-9AA2-B1700F260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30" y="3749321"/>
            <a:ext cx="1856063" cy="1833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BCFE4-3CAB-4F7C-9334-3C00018ED2CC}"/>
              </a:ext>
            </a:extLst>
          </p:cNvPr>
          <p:cNvSpPr txBox="1"/>
          <p:nvPr/>
        </p:nvSpPr>
        <p:spPr>
          <a:xfrm>
            <a:off x="10310901" y="4481535"/>
            <a:ext cx="13994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 a 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702F3-2E12-4E3F-8F04-5E4BE861977F}"/>
              </a:ext>
            </a:extLst>
          </p:cNvPr>
          <p:cNvSpPr txBox="1"/>
          <p:nvPr/>
        </p:nvSpPr>
        <p:spPr>
          <a:xfrm>
            <a:off x="3151487" y="2925468"/>
            <a:ext cx="151996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b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US" sz="96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00B7D-0CF3-4A6C-90D1-A71CC257B9B6}"/>
              </a:ext>
            </a:extLst>
          </p:cNvPr>
          <p:cNvSpPr txBox="1"/>
          <p:nvPr/>
        </p:nvSpPr>
        <p:spPr>
          <a:xfrm>
            <a:off x="4502353" y="1227771"/>
            <a:ext cx="1223412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{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1D78C4B-2E42-4E48-8643-99DC228747B0}"/>
              </a:ext>
            </a:extLst>
          </p:cNvPr>
          <p:cNvSpPr txBox="1">
            <a:spLocks/>
          </p:cNvSpPr>
          <p:nvPr/>
        </p:nvSpPr>
        <p:spPr>
          <a:xfrm>
            <a:off x="176002" y="130566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-100" normalizeH="0" baseline="0" noProof="0">
              <a:ln w="3175"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E0D8ED-8503-48E9-9738-65C8251E1AE0}"/>
              </a:ext>
            </a:extLst>
          </p:cNvPr>
          <p:cNvSpPr txBox="1"/>
          <p:nvPr/>
        </p:nvSpPr>
        <p:spPr>
          <a:xfrm>
            <a:off x="105336" y="2539965"/>
            <a:ext cx="449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Learning creates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9C861-3060-4467-8F91-F8AF460CD06B}"/>
              </a:ext>
            </a:extLst>
          </p:cNvPr>
          <p:cNvSpPr txBox="1"/>
          <p:nvPr/>
        </p:nvSpPr>
        <p:spPr>
          <a:xfrm>
            <a:off x="2266843" y="4987571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using this data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11347D-BA9C-4597-909E-63E2C88B0D13}"/>
              </a:ext>
            </a:extLst>
          </p:cNvPr>
          <p:cNvSpPr txBox="1">
            <a:spLocks/>
          </p:cNvSpPr>
          <p:nvPr/>
        </p:nvSpPr>
        <p:spPr>
          <a:xfrm>
            <a:off x="419403" y="456031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Machine Learning  </a:t>
            </a:r>
            <a:br>
              <a:rPr kumimoji="0" lang="en-US" sz="5333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44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“Programming the </a:t>
            </a:r>
            <a:r>
              <a:rPr kumimoji="0" lang="en-US" sz="4400" b="0" i="0" u="none" strike="noStrike" kern="1200" cap="none" spc="-100" normalizeH="0" baseline="0" noProof="0" dirty="0" err="1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UnProgrammable</a:t>
            </a:r>
            <a:r>
              <a:rPr kumimoji="0" lang="en-US" sz="44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”</a:t>
            </a:r>
            <a:endParaRPr kumimoji="0" lang="en-US" sz="4400" b="0" i="0" u="none" strike="noStrike" kern="1200" cap="none" spc="-100" normalizeH="0" baseline="0" noProof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063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B2232E-F507-458F-8942-19DAB1DA7E65}"/>
              </a:ext>
            </a:extLst>
          </p:cNvPr>
          <p:cNvSpPr txBox="1"/>
          <p:nvPr/>
        </p:nvSpPr>
        <p:spPr>
          <a:xfrm>
            <a:off x="853086" y="1370024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Is this A or 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6E580-6917-450B-80F9-EDCF5B2F8256}"/>
              </a:ext>
            </a:extLst>
          </p:cNvPr>
          <p:cNvSpPr txBox="1"/>
          <p:nvPr/>
        </p:nvSpPr>
        <p:spPr>
          <a:xfrm>
            <a:off x="4205066" y="1355510"/>
            <a:ext cx="35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much? How many?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A8182-E7EC-49A9-9024-DAC52CDAD704}"/>
              </a:ext>
            </a:extLst>
          </p:cNvPr>
          <p:cNvSpPr txBox="1"/>
          <p:nvPr/>
        </p:nvSpPr>
        <p:spPr>
          <a:xfrm>
            <a:off x="8611526" y="1370023"/>
            <a:ext cx="3328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is this organized?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7CB6C-A5FA-4430-912E-7B2F21C855CF}"/>
              </a:ext>
            </a:extLst>
          </p:cNvPr>
          <p:cNvSpPr txBox="1"/>
          <p:nvPr/>
        </p:nvSpPr>
        <p:spPr>
          <a:xfrm>
            <a:off x="5191838" y="5059187"/>
            <a:ext cx="1656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516A8-1433-4A37-BCC3-1B3C5A718B72}"/>
              </a:ext>
            </a:extLst>
          </p:cNvPr>
          <p:cNvSpPr txBox="1"/>
          <p:nvPr/>
        </p:nvSpPr>
        <p:spPr>
          <a:xfrm>
            <a:off x="9427733" y="5061064"/>
            <a:ext cx="1556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70CBB-CD23-4F55-B12F-0E8808F59553}"/>
              </a:ext>
            </a:extLst>
          </p:cNvPr>
          <p:cNvSpPr txBox="1"/>
          <p:nvPr/>
        </p:nvSpPr>
        <p:spPr>
          <a:xfrm>
            <a:off x="834499" y="5077107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Classification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EFBB9-10BB-4B95-A31F-7A1D2AB6D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7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9658" y="1976999"/>
            <a:ext cx="3557847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498170-7282-407C-8DE1-24D589ECD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7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713" y="1976999"/>
            <a:ext cx="3142557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7A3D02-208E-49BE-AB64-C73C96FA63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7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6972" y="1976999"/>
            <a:ext cx="4426145" cy="2743200"/>
          </a:xfrm>
          <a:prstGeom prst="rect">
            <a:avLst/>
          </a:prstGeom>
        </p:spPr>
      </p:pic>
      <p:sp>
        <p:nvSpPr>
          <p:cNvPr id="16" name="Title 16">
            <a:extLst>
              <a:ext uri="{FF2B5EF4-FFF2-40B4-BE49-F238E27FC236}">
                <a16:creationId xmlns:a16="http://schemas.microsoft.com/office/drawing/2014/main" id="{466EF944-3DB4-4296-8817-141542C6491E}"/>
              </a:ext>
            </a:extLst>
          </p:cNvPr>
          <p:cNvSpPr txBox="1">
            <a:spLocks/>
          </p:cNvSpPr>
          <p:nvPr/>
        </p:nvSpPr>
        <p:spPr>
          <a:xfrm>
            <a:off x="7862018" y="5592468"/>
            <a:ext cx="44261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And many more…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73D7551-79EC-4111-8972-B5731EC4EA9B}"/>
              </a:ext>
            </a:extLst>
          </p:cNvPr>
          <p:cNvSpPr txBox="1">
            <a:spLocks/>
          </p:cNvSpPr>
          <p:nvPr/>
        </p:nvSpPr>
        <p:spPr>
          <a:xfrm>
            <a:off x="66112" y="-163317"/>
            <a:ext cx="11526644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Many ML Tasks</a:t>
            </a:r>
            <a:endParaRPr kumimoji="0" lang="en-US" sz="4400" b="0" i="0" u="none" strike="noStrike" kern="1200" cap="none" spc="-100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CFBA92-338D-44CB-B1E7-60CAE0D9C9EE}"/>
              </a:ext>
            </a:extLst>
          </p:cNvPr>
          <p:cNvCxnSpPr>
            <a:cxnSpLocks/>
          </p:cNvCxnSpPr>
          <p:nvPr/>
        </p:nvCxnSpPr>
        <p:spPr>
          <a:xfrm flipV="1">
            <a:off x="1507227" y="998602"/>
            <a:ext cx="94765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14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97E8E9-9CBE-4AE8-8DD2-B823CB55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42636"/>
            <a:ext cx="6400800" cy="553998"/>
          </a:xfrm>
        </p:spPr>
        <p:txBody>
          <a:bodyPr/>
          <a:lstStyle/>
          <a:p>
            <a:r>
              <a:rPr lang="en-US" sz="40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ML.NET?</a:t>
            </a:r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631A98-535B-4FE3-BAA6-66D37B1641C2}"/>
              </a:ext>
            </a:extLst>
          </p:cNvPr>
          <p:cNvSpPr/>
          <p:nvPr/>
        </p:nvSpPr>
        <p:spPr>
          <a:xfrm>
            <a:off x="4785272" y="1886545"/>
            <a:ext cx="6843782" cy="35172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D24D3-4B42-4B6C-8BA2-5A9860E75CED}"/>
              </a:ext>
            </a:extLst>
          </p:cNvPr>
          <p:cNvSpPr txBox="1"/>
          <p:nvPr/>
        </p:nvSpPr>
        <p:spPr>
          <a:xfrm>
            <a:off x="301190" y="5915643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/ Less 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9649797" y="5908299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440017-439C-491F-AF33-3D1A4D04F1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24" y="2085718"/>
            <a:ext cx="998256" cy="1001934"/>
          </a:xfrm>
          <a:prstGeom prst="ellipse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0D6EB37-689C-4DB5-9862-7B58B7E4C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361" y="2085718"/>
            <a:ext cx="912942" cy="916306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02B17B-B7D9-44A1-B727-8816459AA8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715" y="3106794"/>
            <a:ext cx="1040335" cy="1044169"/>
          </a:xfrm>
          <a:prstGeom prst="ellipse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BBA789E-3792-44FB-A0E7-A037D95796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273" y="3167420"/>
            <a:ext cx="919527" cy="922915"/>
          </a:xfrm>
          <a:prstGeom prst="ellipse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385F5A-2A70-4AE3-93A7-FCBE1D406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994" y="2243311"/>
            <a:ext cx="949767" cy="6855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3FCAC34-37ED-4AD5-AA1B-1D9903DDFCD4}"/>
              </a:ext>
            </a:extLst>
          </p:cNvPr>
          <p:cNvSpPr txBox="1"/>
          <p:nvPr/>
        </p:nvSpPr>
        <p:spPr>
          <a:xfrm>
            <a:off x="699944" y="2839356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0E727E-3293-4B10-8023-480371471223}"/>
              </a:ext>
            </a:extLst>
          </p:cNvPr>
          <p:cNvSpPr txBox="1"/>
          <p:nvPr/>
        </p:nvSpPr>
        <p:spPr>
          <a:xfrm>
            <a:off x="1915280" y="2852386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935D75-7D83-4E2E-82D9-A15B80C910AF}"/>
              </a:ext>
            </a:extLst>
          </p:cNvPr>
          <p:cNvSpPr txBox="1"/>
          <p:nvPr/>
        </p:nvSpPr>
        <p:spPr>
          <a:xfrm>
            <a:off x="3047540" y="2856507"/>
            <a:ext cx="97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85F66D-A6FD-4B2C-8B5B-FC7CFE330660}"/>
              </a:ext>
            </a:extLst>
          </p:cNvPr>
          <p:cNvSpPr txBox="1"/>
          <p:nvPr/>
        </p:nvSpPr>
        <p:spPr>
          <a:xfrm>
            <a:off x="1835715" y="4061712"/>
            <a:ext cx="1105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66AC7-9BCC-4D02-AA11-CD901152C3CB}"/>
              </a:ext>
            </a:extLst>
          </p:cNvPr>
          <p:cNvSpPr txBox="1"/>
          <p:nvPr/>
        </p:nvSpPr>
        <p:spPr>
          <a:xfrm>
            <a:off x="3227097" y="4059382"/>
            <a:ext cx="742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2D970-F915-4647-898D-245494F12C86}"/>
              </a:ext>
            </a:extLst>
          </p:cNvPr>
          <p:cNvGrpSpPr/>
          <p:nvPr/>
        </p:nvGrpSpPr>
        <p:grpSpPr>
          <a:xfrm>
            <a:off x="427330" y="3106794"/>
            <a:ext cx="1165424" cy="1165424"/>
            <a:chOff x="10495195" y="2941204"/>
            <a:chExt cx="1165754" cy="1165754"/>
          </a:xfrm>
          <a:noFill/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FC7EF6-1A04-447F-9F8F-F65375A8050D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C4010DAB-B2BA-48FA-9549-1A18725D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rgbClr val="0063B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BED26B0-0885-4322-86B9-5F567CB9971F}"/>
              </a:ext>
            </a:extLst>
          </p:cNvPr>
          <p:cNvSpPr txBox="1"/>
          <p:nvPr/>
        </p:nvSpPr>
        <p:spPr>
          <a:xfrm>
            <a:off x="732273" y="4039646"/>
            <a:ext cx="55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43FD-0929-401D-88F8-E77FB9ECD45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FC1E2C-9B1F-4630-8481-3AC33906D497}"/>
              </a:ext>
            </a:extLst>
          </p:cNvPr>
          <p:cNvCxnSpPr/>
          <p:nvPr/>
        </p:nvCxnSpPr>
        <p:spPr>
          <a:xfrm>
            <a:off x="1557513" y="4581928"/>
            <a:ext cx="151764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0C1D5C-DBD8-40F5-B62E-329722598713}"/>
              </a:ext>
            </a:extLst>
          </p:cNvPr>
          <p:cNvSpPr txBox="1"/>
          <p:nvPr/>
        </p:nvSpPr>
        <p:spPr>
          <a:xfrm>
            <a:off x="1154439" y="4697786"/>
            <a:ext cx="24381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 (C#, VB, F#)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0E181-CD8A-4AE8-BE18-E02AC9A2D3C3}"/>
              </a:ext>
            </a:extLst>
          </p:cNvPr>
          <p:cNvSpPr/>
          <p:nvPr/>
        </p:nvSpPr>
        <p:spPr>
          <a:xfrm>
            <a:off x="4634125" y="2033260"/>
            <a:ext cx="109365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TextAnalyticsAPI client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TextAnalyticsAPI();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client.AzureRegion = AzureRegions.Westus;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client.SubscriptionKey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"1bf33391DeadFish"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client.Sentiment(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MultiLanguageBatchInput(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List&lt;MultiLanguageInput&gt;()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MultiLanguageInput(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"0"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is a great vacuum cleaner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99AAC-C3E4-4BB5-8ACD-475D741B7F6C}"/>
              </a:ext>
            </a:extLst>
          </p:cNvPr>
          <p:cNvSpPr/>
          <p:nvPr/>
        </p:nvSpPr>
        <p:spPr>
          <a:xfrm>
            <a:off x="4785272" y="1339874"/>
            <a:ext cx="568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e.g. Sentiment Analysis using Azure Cognitive Services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94CFD7-B555-4EAC-841E-25ACBA307CD6}"/>
              </a:ext>
            </a:extLst>
          </p:cNvPr>
          <p:cNvCxnSpPr>
            <a:cxnSpLocks/>
          </p:cNvCxnSpPr>
          <p:nvPr/>
        </p:nvCxnSpPr>
        <p:spPr>
          <a:xfrm flipV="1">
            <a:off x="4389576" y="1485084"/>
            <a:ext cx="0" cy="36130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emoji" title="Icon of a face with a open mouthed smile">
            <a:extLst>
              <a:ext uri="{FF2B5EF4-FFF2-40B4-BE49-F238E27FC236}">
                <a16:creationId xmlns:a16="http://schemas.microsoft.com/office/drawing/2014/main" id="{13A6C4DE-83B3-415D-B420-F00E3DC043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72896" y="3726951"/>
            <a:ext cx="365760" cy="365760"/>
          </a:xfrm>
          <a:custGeom>
            <a:avLst/>
            <a:gdLst>
              <a:gd name="T0" fmla="*/ 0 w 342"/>
              <a:gd name="T1" fmla="*/ 171 h 342"/>
              <a:gd name="T2" fmla="*/ 171 w 342"/>
              <a:gd name="T3" fmla="*/ 0 h 342"/>
              <a:gd name="T4" fmla="*/ 342 w 342"/>
              <a:gd name="T5" fmla="*/ 171 h 342"/>
              <a:gd name="T6" fmla="*/ 171 w 342"/>
              <a:gd name="T7" fmla="*/ 342 h 342"/>
              <a:gd name="T8" fmla="*/ 0 w 342"/>
              <a:gd name="T9" fmla="*/ 171 h 342"/>
              <a:gd name="T10" fmla="*/ 265 w 342"/>
              <a:gd name="T11" fmla="*/ 150 h 342"/>
              <a:gd name="T12" fmla="*/ 219 w 342"/>
              <a:gd name="T13" fmla="*/ 156 h 342"/>
              <a:gd name="T14" fmla="*/ 176 w 342"/>
              <a:gd name="T15" fmla="*/ 169 h 342"/>
              <a:gd name="T16" fmla="*/ 171 w 342"/>
              <a:gd name="T17" fmla="*/ 170 h 342"/>
              <a:gd name="T18" fmla="*/ 166 w 342"/>
              <a:gd name="T19" fmla="*/ 169 h 342"/>
              <a:gd name="T20" fmla="*/ 123 w 342"/>
              <a:gd name="T21" fmla="*/ 156 h 342"/>
              <a:gd name="T22" fmla="*/ 77 w 342"/>
              <a:gd name="T23" fmla="*/ 150 h 342"/>
              <a:gd name="T24" fmla="*/ 170 w 342"/>
              <a:gd name="T25" fmla="*/ 277 h 342"/>
              <a:gd name="T26" fmla="*/ 172 w 342"/>
              <a:gd name="T27" fmla="*/ 277 h 342"/>
              <a:gd name="T28" fmla="*/ 265 w 342"/>
              <a:gd name="T29" fmla="*/ 150 h 342"/>
              <a:gd name="T30" fmla="*/ 118 w 342"/>
              <a:gd name="T31" fmla="*/ 102 h 342"/>
              <a:gd name="T32" fmla="*/ 104 w 342"/>
              <a:gd name="T33" fmla="*/ 87 h 342"/>
              <a:gd name="T34" fmla="*/ 89 w 342"/>
              <a:gd name="T35" fmla="*/ 102 h 342"/>
              <a:gd name="T36" fmla="*/ 118 w 342"/>
              <a:gd name="T37" fmla="*/ 102 h 342"/>
              <a:gd name="T38" fmla="*/ 253 w 342"/>
              <a:gd name="T39" fmla="*/ 102 h 342"/>
              <a:gd name="T40" fmla="*/ 239 w 342"/>
              <a:gd name="T41" fmla="*/ 87 h 342"/>
              <a:gd name="T42" fmla="*/ 224 w 342"/>
              <a:gd name="T43" fmla="*/ 102 h 342"/>
              <a:gd name="T44" fmla="*/ 253 w 342"/>
              <a:gd name="T45" fmla="*/ 10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2" h="342">
                <a:moveTo>
                  <a:pt x="0" y="171"/>
                </a:moveTo>
                <a:cubicBezTo>
                  <a:pt x="0" y="77"/>
                  <a:pt x="77" y="0"/>
                  <a:pt x="171" y="0"/>
                </a:cubicBezTo>
                <a:cubicBezTo>
                  <a:pt x="266" y="0"/>
                  <a:pt x="342" y="77"/>
                  <a:pt x="342" y="171"/>
                </a:cubicBezTo>
                <a:cubicBezTo>
                  <a:pt x="342" y="266"/>
                  <a:pt x="266" y="342"/>
                  <a:pt x="171" y="342"/>
                </a:cubicBezTo>
                <a:cubicBezTo>
                  <a:pt x="77" y="342"/>
                  <a:pt x="0" y="266"/>
                  <a:pt x="0" y="171"/>
                </a:cubicBezTo>
                <a:close/>
                <a:moveTo>
                  <a:pt x="265" y="150"/>
                </a:moveTo>
                <a:cubicBezTo>
                  <a:pt x="259" y="145"/>
                  <a:pt x="258" y="137"/>
                  <a:pt x="219" y="156"/>
                </a:cubicBezTo>
                <a:cubicBezTo>
                  <a:pt x="198" y="165"/>
                  <a:pt x="185" y="168"/>
                  <a:pt x="176" y="169"/>
                </a:cubicBezTo>
                <a:cubicBezTo>
                  <a:pt x="176" y="169"/>
                  <a:pt x="175" y="169"/>
                  <a:pt x="171" y="170"/>
                </a:cubicBezTo>
                <a:cubicBezTo>
                  <a:pt x="167" y="169"/>
                  <a:pt x="166" y="169"/>
                  <a:pt x="166" y="169"/>
                </a:cubicBezTo>
                <a:cubicBezTo>
                  <a:pt x="157" y="168"/>
                  <a:pt x="144" y="165"/>
                  <a:pt x="123" y="156"/>
                </a:cubicBezTo>
                <a:cubicBezTo>
                  <a:pt x="84" y="137"/>
                  <a:pt x="83" y="145"/>
                  <a:pt x="77" y="150"/>
                </a:cubicBezTo>
                <a:cubicBezTo>
                  <a:pt x="71" y="154"/>
                  <a:pt x="46" y="268"/>
                  <a:pt x="170" y="277"/>
                </a:cubicBezTo>
                <a:cubicBezTo>
                  <a:pt x="172" y="277"/>
                  <a:pt x="172" y="277"/>
                  <a:pt x="172" y="277"/>
                </a:cubicBezTo>
                <a:cubicBezTo>
                  <a:pt x="296" y="268"/>
                  <a:pt x="272" y="154"/>
                  <a:pt x="265" y="150"/>
                </a:cubicBezTo>
                <a:close/>
                <a:moveTo>
                  <a:pt x="118" y="102"/>
                </a:moveTo>
                <a:cubicBezTo>
                  <a:pt x="118" y="93"/>
                  <a:pt x="112" y="87"/>
                  <a:pt x="104" y="87"/>
                </a:cubicBezTo>
                <a:cubicBezTo>
                  <a:pt x="95" y="87"/>
                  <a:pt x="89" y="93"/>
                  <a:pt x="89" y="102"/>
                </a:cubicBezTo>
                <a:lnTo>
                  <a:pt x="118" y="102"/>
                </a:lnTo>
                <a:close/>
                <a:moveTo>
                  <a:pt x="253" y="102"/>
                </a:moveTo>
                <a:cubicBezTo>
                  <a:pt x="253" y="93"/>
                  <a:pt x="247" y="87"/>
                  <a:pt x="239" y="87"/>
                </a:cubicBezTo>
                <a:cubicBezTo>
                  <a:pt x="230" y="87"/>
                  <a:pt x="224" y="93"/>
                  <a:pt x="224" y="102"/>
                </a:cubicBezTo>
                <a:lnTo>
                  <a:pt x="253" y="102"/>
                </a:lnTo>
                <a:close/>
              </a:path>
            </a:pathLst>
          </a:custGeom>
          <a:solidFill>
            <a:srgbClr val="FFC000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AE4E6-3032-4BEB-B829-4DEC3F930979}"/>
              </a:ext>
            </a:extLst>
          </p:cNvPr>
          <p:cNvSpPr txBox="1"/>
          <p:nvPr/>
        </p:nvSpPr>
        <p:spPr>
          <a:xfrm>
            <a:off x="9981358" y="3742640"/>
            <a:ext cx="14348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96% positive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4F5FA5F-7EA7-4F0D-B0EE-682A1F93D79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solidFill>
            <a:srgbClr val="511C7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Pre-built machine learning models (i.e. Azure Cognitive Services)</a:t>
            </a:r>
          </a:p>
        </p:txBody>
      </p:sp>
    </p:spTree>
    <p:extLst>
      <p:ext uri="{BB962C8B-B14F-4D97-AF65-F5344CB8AC3E}">
        <p14:creationId xmlns:p14="http://schemas.microsoft.com/office/powerpoint/2010/main" val="9451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631A98-535B-4FE3-BAA6-66D37B1641C2}"/>
              </a:ext>
            </a:extLst>
          </p:cNvPr>
          <p:cNvSpPr/>
          <p:nvPr/>
        </p:nvSpPr>
        <p:spPr>
          <a:xfrm>
            <a:off x="4785272" y="1886545"/>
            <a:ext cx="6843782" cy="351723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D24D3-4B42-4B6C-8BA2-5A9860E75CED}"/>
              </a:ext>
            </a:extLst>
          </p:cNvPr>
          <p:cNvSpPr txBox="1"/>
          <p:nvPr/>
        </p:nvSpPr>
        <p:spPr>
          <a:xfrm>
            <a:off x="301190" y="5915643"/>
            <a:ext cx="1541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Easy / Less Control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245D59-A975-4872-815A-3A754D51EA66}"/>
              </a:ext>
            </a:extLst>
          </p:cNvPr>
          <p:cNvSpPr txBox="1"/>
          <p:nvPr/>
        </p:nvSpPr>
        <p:spPr>
          <a:xfrm>
            <a:off x="9649797" y="5908299"/>
            <a:ext cx="1679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Control / Harder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B9877-D91B-4D95-AEFF-9190EF1259C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343FD-0929-401D-88F8-E77FB9ECD45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0E181-CD8A-4AE8-BE18-E02AC9A2D3C3}"/>
              </a:ext>
            </a:extLst>
          </p:cNvPr>
          <p:cNvSpPr/>
          <p:nvPr/>
        </p:nvSpPr>
        <p:spPr>
          <a:xfrm>
            <a:off x="4634125" y="2033260"/>
            <a:ext cx="1093651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TextAnalyticsAPI client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TextAnalyticsAPI();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client.AzureRegion = AzureRegions.Westus;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client.SubscriptionKey =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"1bf33391DeadFish"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/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client.Sentiment(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MultiLanguageBatchInput(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List&lt;MultiLanguageInput&gt;()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new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MultiLanguageInput(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"en"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"0"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b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vacuum cleaner sucks so much dirt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}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99AAC-C3E4-4BB5-8ACD-475D741B7F6C}"/>
              </a:ext>
            </a:extLst>
          </p:cNvPr>
          <p:cNvSpPr/>
          <p:nvPr/>
        </p:nvSpPr>
        <p:spPr>
          <a:xfrm>
            <a:off x="4785272" y="1339874"/>
            <a:ext cx="568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 Light" panose="020F0302020204030204" pitchFamily="34" charset="0"/>
              </a:rPr>
              <a:t>e.g. Sentiment Analysis using Azure Cognitive Services</a:t>
            </a:r>
          </a:p>
        </p:txBody>
      </p:sp>
      <p:sp>
        <p:nvSpPr>
          <p:cNvPr id="30" name="emoticon_2" title="Icon of a face frowning">
            <a:extLst>
              <a:ext uri="{FF2B5EF4-FFF2-40B4-BE49-F238E27FC236}">
                <a16:creationId xmlns:a16="http://schemas.microsoft.com/office/drawing/2014/main" id="{FDB893AF-3AC0-448A-9804-56B42AD815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30219" y="3644166"/>
            <a:ext cx="387496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239 w 312"/>
              <a:gd name="T11" fmla="*/ 250 h 312"/>
              <a:gd name="T12" fmla="*/ 156 w 312"/>
              <a:gd name="T13" fmla="*/ 200 h 312"/>
              <a:gd name="T14" fmla="*/ 73 w 312"/>
              <a:gd name="T15" fmla="*/ 25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239" y="250"/>
                </a:moveTo>
                <a:cubicBezTo>
                  <a:pt x="223" y="220"/>
                  <a:pt x="192" y="200"/>
                  <a:pt x="156" y="200"/>
                </a:cubicBezTo>
                <a:cubicBezTo>
                  <a:pt x="120" y="200"/>
                  <a:pt x="89" y="220"/>
                  <a:pt x="73" y="25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solidFill>
            <a:srgbClr val="FFC000"/>
          </a:solidFill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11D88-CB8E-4FD8-BA00-A2A79AE9D31C}"/>
              </a:ext>
            </a:extLst>
          </p:cNvPr>
          <p:cNvSpPr txBox="1"/>
          <p:nvPr/>
        </p:nvSpPr>
        <p:spPr>
          <a:xfrm>
            <a:off x="10032530" y="3673157"/>
            <a:ext cx="12969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9% positive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025B7A2-C601-4BC5-B6AF-048A85D846F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solidFill>
            <a:srgbClr val="511C7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Limitations with pre-built machine learning models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8152EC0-78BC-4272-8FAD-18FE4B258A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24" y="2085718"/>
            <a:ext cx="998256" cy="1001934"/>
          </a:xfrm>
          <a:prstGeom prst="ellipse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132C3FC-A6AB-4D36-B46E-620AAD1515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361" y="2085718"/>
            <a:ext cx="912942" cy="916306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EFE318-5DC6-4AB6-AE5A-2D9F6DD109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715" y="3106794"/>
            <a:ext cx="1040335" cy="1044169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F50F1A-8E77-47C7-B9B1-FF3D7871B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273" y="3167420"/>
            <a:ext cx="919527" cy="922915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E10068-0624-435A-AB6C-AEBF79EA2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994" y="2243311"/>
            <a:ext cx="949767" cy="6855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D33CA4-03CE-4705-9541-A21713493B10}"/>
              </a:ext>
            </a:extLst>
          </p:cNvPr>
          <p:cNvSpPr txBox="1"/>
          <p:nvPr/>
        </p:nvSpPr>
        <p:spPr>
          <a:xfrm>
            <a:off x="699944" y="2839356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795CE4-D96E-43E7-B487-446C27B18CB0}"/>
              </a:ext>
            </a:extLst>
          </p:cNvPr>
          <p:cNvSpPr txBox="1"/>
          <p:nvPr/>
        </p:nvSpPr>
        <p:spPr>
          <a:xfrm>
            <a:off x="1915280" y="2852386"/>
            <a:ext cx="785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60D4A9-8B7B-45DF-B81B-5D6532982C44}"/>
              </a:ext>
            </a:extLst>
          </p:cNvPr>
          <p:cNvSpPr txBox="1"/>
          <p:nvPr/>
        </p:nvSpPr>
        <p:spPr>
          <a:xfrm>
            <a:off x="3047540" y="2856507"/>
            <a:ext cx="97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33778F-8C08-4D0F-B11F-C3C221806A09}"/>
              </a:ext>
            </a:extLst>
          </p:cNvPr>
          <p:cNvSpPr txBox="1"/>
          <p:nvPr/>
        </p:nvSpPr>
        <p:spPr>
          <a:xfrm>
            <a:off x="1835715" y="4061712"/>
            <a:ext cx="1105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241756-7B5B-412C-AF5E-2B11257889FF}"/>
              </a:ext>
            </a:extLst>
          </p:cNvPr>
          <p:cNvSpPr txBox="1"/>
          <p:nvPr/>
        </p:nvSpPr>
        <p:spPr>
          <a:xfrm>
            <a:off x="3227097" y="4059382"/>
            <a:ext cx="742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56A5F58-B151-42BA-AD62-4D0930A5810C}"/>
              </a:ext>
            </a:extLst>
          </p:cNvPr>
          <p:cNvGrpSpPr/>
          <p:nvPr/>
        </p:nvGrpSpPr>
        <p:grpSpPr>
          <a:xfrm>
            <a:off x="427330" y="3106794"/>
            <a:ext cx="1165424" cy="1165424"/>
            <a:chOff x="10495195" y="2941204"/>
            <a:chExt cx="1165754" cy="1165754"/>
          </a:xfrm>
          <a:noFill/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4C120A7-2F00-489E-8DDF-2A033F685201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grp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3" tIns="146241" rIns="182803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95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13293078-E26F-4958-9B93-E8BD1D754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grpFill/>
            <a:ln w="50800" cap="sq">
              <a:solidFill>
                <a:srgbClr val="0063B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15" tIns="45707" rIns="91415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AF83FE0-096B-496A-9810-473C0FFF961D}"/>
              </a:ext>
            </a:extLst>
          </p:cNvPr>
          <p:cNvSpPr txBox="1"/>
          <p:nvPr/>
        </p:nvSpPr>
        <p:spPr>
          <a:xfrm>
            <a:off x="732273" y="4039646"/>
            <a:ext cx="555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DC35274-FDC8-467E-AB55-777E0FBAA434}"/>
              </a:ext>
            </a:extLst>
          </p:cNvPr>
          <p:cNvCxnSpPr/>
          <p:nvPr/>
        </p:nvCxnSpPr>
        <p:spPr>
          <a:xfrm>
            <a:off x="1557513" y="4581928"/>
            <a:ext cx="151764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E1E916B-76C8-4CDC-98D2-D061A161ED0C}"/>
              </a:ext>
            </a:extLst>
          </p:cNvPr>
          <p:cNvSpPr txBox="1"/>
          <p:nvPr/>
        </p:nvSpPr>
        <p:spPr>
          <a:xfrm>
            <a:off x="1154439" y="4697786"/>
            <a:ext cx="24381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 (C#, VB, F#)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858D90-5959-4BFF-B229-A41C5D5E4C83}"/>
              </a:ext>
            </a:extLst>
          </p:cNvPr>
          <p:cNvCxnSpPr>
            <a:cxnSpLocks/>
          </p:cNvCxnSpPr>
          <p:nvPr/>
        </p:nvCxnSpPr>
        <p:spPr>
          <a:xfrm flipV="1">
            <a:off x="4389576" y="1485084"/>
            <a:ext cx="0" cy="36130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</p:bld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4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Gal Oshri; Ankit Asthana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BRK3196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sharepoint/v3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9d1f81f6-e953-47ea-988e-33ed651c58e6"/>
    <ds:schemaRef ds:uri="230e9df3-be65-4c73-a93b-d1236ebd677e"/>
    <ds:schemaRef ds:uri="5a4b3278-325d-441a-b38f-6f1926bc734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112</TotalTime>
  <Words>1602</Words>
  <Application>Microsoft Office PowerPoint</Application>
  <PresentationFormat>Widescreen</PresentationFormat>
  <Paragraphs>477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Office Theme</vt:lpstr>
      <vt:lpstr>1_5-50203_Microsoft_Ignite_Template</vt:lpstr>
      <vt:lpstr>Dotnet_Template</vt:lpstr>
      <vt:lpstr>Machine Learning with ML.NET</vt:lpstr>
      <vt:lpstr>PowerPoint Presentation</vt:lpstr>
      <vt:lpstr>What is machine learning?</vt:lpstr>
      <vt:lpstr>PowerPoint Presentation</vt:lpstr>
      <vt:lpstr>PowerPoint Presentation</vt:lpstr>
      <vt:lpstr>PowerPoint Presentation</vt:lpstr>
      <vt:lpstr>What is ML.NET?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Started  with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Demo: Sentiment Analysis</vt:lpstr>
      <vt:lpstr>PowerPoint Presentation</vt:lpstr>
      <vt:lpstr>PowerPoint Presentation</vt:lpstr>
      <vt:lpstr>PowerPoint Presentation</vt:lpstr>
      <vt:lpstr>PowerPoint Presentation</vt:lpstr>
      <vt:lpstr>Demo: Issue Classification (GitHub)</vt:lpstr>
      <vt:lpstr>PowerPoint Presentation</vt:lpstr>
      <vt:lpstr>Deep Learning</vt:lpstr>
      <vt:lpstr>PowerPoint Presentation</vt:lpstr>
      <vt:lpstr>PowerPoint Presentation</vt:lpstr>
      <vt:lpstr>PowerPoint Presentation</vt:lpstr>
      <vt:lpstr>Image Classification  Demo: TensorFlow + ML.NET</vt:lpstr>
      <vt:lpstr>PowerPoint Presentation</vt:lpstr>
      <vt:lpstr>Emotion Detection  Demo: ONNX + ML.NET</vt:lpstr>
      <vt:lpstr>PowerPoint Presentation</vt:lpstr>
      <vt:lpstr>PowerPoint Presentation</vt:lpstr>
      <vt:lpstr>ML.NET 0.6 coming soon…</vt:lpstr>
      <vt:lpstr>PowerPoint Presentation</vt:lpstr>
      <vt:lpstr>PowerPoint Presentation</vt:lpstr>
      <vt:lpstr>Thank you!  Q &amp; A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ML.NET</dc:title>
  <dc:subject>Microsoft Ignite</dc:subject>
  <dc:creator>MS Events 1142</dc:creator>
  <cp:keywords>Microsoft Ignite</cp:keywords>
  <dc:description/>
  <cp:lastModifiedBy>Bojan Misic</cp:lastModifiedBy>
  <cp:revision>5</cp:revision>
  <dcterms:created xsi:type="dcterms:W3CDTF">2018-09-26T11:38:30Z</dcterms:created>
  <dcterms:modified xsi:type="dcterms:W3CDTF">2018-10-16T12:15:24Z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